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705" r:id="rId6"/>
    <p:sldMasterId id="2147483666" r:id="rId7"/>
    <p:sldMasterId id="2147483703" r:id="rId8"/>
    <p:sldMasterId id="2147483752" r:id="rId9"/>
    <p:sldMasterId id="2147483756" r:id="rId10"/>
  </p:sldMasterIdLst>
  <p:notesMasterIdLst>
    <p:notesMasterId r:id="rId19"/>
  </p:notesMasterIdLst>
  <p:sldIdLst>
    <p:sldId id="297" r:id="rId11"/>
    <p:sldId id="311" r:id="rId12"/>
    <p:sldId id="285" r:id="rId13"/>
    <p:sldId id="298" r:id="rId14"/>
    <p:sldId id="312" r:id="rId15"/>
    <p:sldId id="299" r:id="rId16"/>
    <p:sldId id="310" r:id="rId17"/>
    <p:sldId id="287"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3F72233-AD5E-4699-AF9E-A2BA72352AF8}">
          <p14:sldIdLst>
            <p14:sldId id="297"/>
            <p14:sldId id="311"/>
            <p14:sldId id="285"/>
            <p14:sldId id="298"/>
            <p14:sldId id="312"/>
            <p14:sldId id="299"/>
            <p14:sldId id="310"/>
            <p14:sldId id="287"/>
          </p14:sldIdLst>
        </p14:section>
        <p14:section name="Collected Slides" id="{BABAF9DF-145C-4F71-A923-E9C9EA3F535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1E1D2D"/>
    <a:srgbClr val="2A91DB"/>
    <a:srgbClr val="EC6408"/>
    <a:srgbClr val="F9C341"/>
    <a:srgbClr val="C0C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5579" autoAdjust="0"/>
  </p:normalViewPr>
  <p:slideViewPr>
    <p:cSldViewPr snapToGrid="0">
      <p:cViewPr varScale="1">
        <p:scale>
          <a:sx n="83" d="100"/>
          <a:sy n="83" d="100"/>
        </p:scale>
        <p:origin x="126" y="15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7DD88-F3B7-471C-B34E-8F7D6509F1BD}" type="datetimeFigureOut">
              <a:rPr lang="cs-CZ" smtClean="0"/>
              <a:t>10.07.2025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322C-1525-4AE0-BD26-0DFD24B4C533}" type="slidenum">
              <a:rPr lang="cs-CZ" smtClean="0"/>
              <a:t>‹#›</a:t>
            </a:fld>
            <a:endParaRPr lang="cs-CZ"/>
          </a:p>
        </p:txBody>
      </p:sp>
    </p:spTree>
    <p:extLst>
      <p:ext uri="{BB962C8B-B14F-4D97-AF65-F5344CB8AC3E}">
        <p14:creationId xmlns:p14="http://schemas.microsoft.com/office/powerpoint/2010/main" val="332436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4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4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0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50DAB5-FFE3-4964-9DFE-303F813FE57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14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5.png"/><Relationship Id="rId21" Type="http://schemas.openxmlformats.org/officeDocument/2006/relationships/image" Target="../media/image4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4.png"/><Relationship Id="rId16" Type="http://schemas.openxmlformats.org/officeDocument/2006/relationships/image" Target="../media/image39.png"/><Relationship Id="rId20"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52.jpeg"/><Relationship Id="rId24" Type="http://schemas.openxmlformats.org/officeDocument/2006/relationships/image" Target="../media/image47.png"/><Relationship Id="rId5" Type="http://schemas.openxmlformats.org/officeDocument/2006/relationships/image" Target="../media/image27.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2.png"/><Relationship Id="rId19" Type="http://schemas.openxmlformats.org/officeDocument/2006/relationships/image" Target="../media/image4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Master" Target="../slideMasters/slideMaster1.xml"/><Relationship Id="rId5" Type="http://schemas.openxmlformats.org/officeDocument/2006/relationships/image" Target="../media/image58.jpeg"/><Relationship Id="rId4"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png"/><Relationship Id="rId21" Type="http://schemas.openxmlformats.org/officeDocument/2006/relationships/image" Target="../media/image43.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33.jpe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5" name="Zástupný text 4">
            <a:extLst>
              <a:ext uri="{FF2B5EF4-FFF2-40B4-BE49-F238E27FC236}">
                <a16:creationId xmlns:a16="http://schemas.microsoft.com/office/drawing/2014/main" id="{3BB22400-F142-4AE1-AD3B-CD916F11E05B}"/>
              </a:ext>
            </a:extLst>
          </p:cNvPr>
          <p:cNvSpPr>
            <a:spLocks noGrp="1"/>
          </p:cNvSpPr>
          <p:nvPr>
            <p:ph type="body" sz="quarter" idx="10" hasCustomPrompt="1"/>
          </p:nvPr>
        </p:nvSpPr>
        <p:spPr>
          <a:xfrm>
            <a:off x="1079500" y="5760000"/>
            <a:ext cx="5800725" cy="420687"/>
          </a:xfrm>
        </p:spPr>
        <p:txBody>
          <a:bodyPr/>
          <a:lstStyle>
            <a:lvl1pPr marL="0" indent="0">
              <a:buNone/>
              <a:defRPr sz="1400">
                <a:solidFill>
                  <a:schemeClr val="bg2"/>
                </a:solidFill>
              </a:defRPr>
            </a:lvl1pPr>
          </a:lstStyle>
          <a:p>
            <a:pPr lvl="0"/>
            <a:r>
              <a:rPr lang="cs-CZ" dirty="0"/>
              <a:t>Datum</a:t>
            </a:r>
            <a:endParaRPr lang="en-GB" dirty="0"/>
          </a:p>
        </p:txBody>
      </p:sp>
    </p:spTree>
    <p:extLst>
      <p:ext uri="{BB962C8B-B14F-4D97-AF65-F5344CB8AC3E}">
        <p14:creationId xmlns:p14="http://schemas.microsoft.com/office/powerpoint/2010/main" val="260504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ředstaveni Anect - 3">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err="1"/>
              <a:t>Our</a:t>
            </a:r>
            <a:r>
              <a:rPr lang="cs-CZ" dirty="0"/>
              <a:t> </a:t>
            </a:r>
            <a:r>
              <a:rPr lang="cs-CZ" dirty="0" err="1"/>
              <a:t>Customers</a:t>
            </a:r>
            <a:endParaRPr lang="en-GB" dirty="0"/>
          </a:p>
        </p:txBody>
      </p:sp>
      <p:pic>
        <p:nvPicPr>
          <p:cNvPr id="22" name="Obrázek 21" descr="kb">
            <a:extLst>
              <a:ext uri="{FF2B5EF4-FFF2-40B4-BE49-F238E27FC236}">
                <a16:creationId xmlns:a16="http://schemas.microsoft.com/office/drawing/2014/main" id="{34371365-D230-406B-96AB-F721AC387A18}"/>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0000" y="2800411"/>
            <a:ext cx="770197" cy="733521"/>
          </a:xfrm>
          <a:prstGeom prst="rect">
            <a:avLst/>
          </a:prstGeom>
          <a:noFill/>
          <a:ln>
            <a:noFill/>
          </a:ln>
        </p:spPr>
      </p:pic>
      <p:pic>
        <p:nvPicPr>
          <p:cNvPr id="23" name="Obrázek 22" descr="spcss">
            <a:extLst>
              <a:ext uri="{FF2B5EF4-FFF2-40B4-BE49-F238E27FC236}">
                <a16:creationId xmlns:a16="http://schemas.microsoft.com/office/drawing/2014/main" id="{923F9981-DB09-45CF-BBD4-0C19CD411461}"/>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199680" y="2864761"/>
            <a:ext cx="847217" cy="639631"/>
          </a:xfrm>
          <a:prstGeom prst="rect">
            <a:avLst/>
          </a:prstGeom>
          <a:noFill/>
          <a:ln>
            <a:noFill/>
          </a:ln>
        </p:spPr>
      </p:pic>
      <p:pic>
        <p:nvPicPr>
          <p:cNvPr id="24" name="Obrázek 23" descr="generali">
            <a:extLst>
              <a:ext uri="{FF2B5EF4-FFF2-40B4-BE49-F238E27FC236}">
                <a16:creationId xmlns:a16="http://schemas.microsoft.com/office/drawing/2014/main" id="{E73D1C91-4D37-4576-B0A0-6904D899EC57}"/>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434514" y="2789328"/>
            <a:ext cx="557477" cy="748192"/>
          </a:xfrm>
          <a:prstGeom prst="rect">
            <a:avLst/>
          </a:prstGeom>
          <a:noFill/>
          <a:ln>
            <a:noFill/>
          </a:ln>
        </p:spPr>
      </p:pic>
      <p:pic>
        <p:nvPicPr>
          <p:cNvPr id="25" name="Obrázek 24" descr="ysoft">
            <a:extLst>
              <a:ext uri="{FF2B5EF4-FFF2-40B4-BE49-F238E27FC236}">
                <a16:creationId xmlns:a16="http://schemas.microsoft.com/office/drawing/2014/main" id="{2ABED01D-D302-455A-888F-E195BACC8520}"/>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359361" y="2712450"/>
            <a:ext cx="1067273" cy="925704"/>
          </a:xfrm>
          <a:prstGeom prst="rect">
            <a:avLst/>
          </a:prstGeom>
          <a:noFill/>
          <a:ln>
            <a:noFill/>
          </a:ln>
        </p:spPr>
      </p:pic>
      <p:pic>
        <p:nvPicPr>
          <p:cNvPr id="26" name="Obrázek 25" descr="notino">
            <a:extLst>
              <a:ext uri="{FF2B5EF4-FFF2-40B4-BE49-F238E27FC236}">
                <a16:creationId xmlns:a16="http://schemas.microsoft.com/office/drawing/2014/main" id="{9A19B0D6-7A5C-4F0A-A1C6-1FED5207EFE5}"/>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44555" y="2785617"/>
            <a:ext cx="776066" cy="759195"/>
          </a:xfrm>
          <a:prstGeom prst="rect">
            <a:avLst/>
          </a:prstGeom>
          <a:noFill/>
          <a:ln>
            <a:noFill/>
          </a:ln>
        </p:spPr>
      </p:pic>
      <p:pic>
        <p:nvPicPr>
          <p:cNvPr id="27" name="Obrázek 26" descr="mpsv">
            <a:extLst>
              <a:ext uri="{FF2B5EF4-FFF2-40B4-BE49-F238E27FC236}">
                <a16:creationId xmlns:a16="http://schemas.microsoft.com/office/drawing/2014/main" id="{06C54D90-1C81-4502-8634-2041E950F4A5}"/>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6835449" y="2809141"/>
            <a:ext cx="421041" cy="660169"/>
          </a:xfrm>
          <a:prstGeom prst="rect">
            <a:avLst/>
          </a:prstGeom>
          <a:noFill/>
          <a:ln>
            <a:noFill/>
          </a:ln>
        </p:spPr>
      </p:pic>
      <p:pic>
        <p:nvPicPr>
          <p:cNvPr id="28" name="Obrázek 27" descr="cd-cargo">
            <a:extLst>
              <a:ext uri="{FF2B5EF4-FFF2-40B4-BE49-F238E27FC236}">
                <a16:creationId xmlns:a16="http://schemas.microsoft.com/office/drawing/2014/main" id="{CDE896E6-FE03-4E69-BAC2-B187400BA7A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0001" y="3526382"/>
            <a:ext cx="1005658" cy="627161"/>
          </a:xfrm>
          <a:prstGeom prst="rect">
            <a:avLst/>
          </a:prstGeom>
          <a:noFill/>
          <a:ln>
            <a:noFill/>
          </a:ln>
        </p:spPr>
      </p:pic>
      <p:pic>
        <p:nvPicPr>
          <p:cNvPr id="29" name="Obrázek 28" descr="fortuna">
            <a:extLst>
              <a:ext uri="{FF2B5EF4-FFF2-40B4-BE49-F238E27FC236}">
                <a16:creationId xmlns:a16="http://schemas.microsoft.com/office/drawing/2014/main" id="{EA96935D-9FC7-4B6D-9CCA-BBAEEDD9B069}"/>
              </a:ext>
            </a:extLst>
          </p:cNvPr>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454377" y="3503643"/>
            <a:ext cx="1015193" cy="671172"/>
          </a:xfrm>
          <a:prstGeom prst="rect">
            <a:avLst/>
          </a:prstGeom>
          <a:noFill/>
          <a:ln>
            <a:noFill/>
          </a:ln>
        </p:spPr>
      </p:pic>
      <p:pic>
        <p:nvPicPr>
          <p:cNvPr id="30" name="Obrázek 29" descr="home-credit">
            <a:extLst>
              <a:ext uri="{FF2B5EF4-FFF2-40B4-BE49-F238E27FC236}">
                <a16:creationId xmlns:a16="http://schemas.microsoft.com/office/drawing/2014/main" id="{B03CA1A4-1FA6-40D3-8661-DD8A71687BB7}"/>
              </a:ext>
            </a:extLst>
          </p:cNvPr>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3765883" y="3547215"/>
            <a:ext cx="631562" cy="550141"/>
          </a:xfrm>
          <a:prstGeom prst="rect">
            <a:avLst/>
          </a:prstGeom>
          <a:noFill/>
          <a:ln>
            <a:noFill/>
          </a:ln>
        </p:spPr>
      </p:pic>
      <p:pic>
        <p:nvPicPr>
          <p:cNvPr id="31" name="Obrázek 30" descr="Image result for ppf logo">
            <a:extLst>
              <a:ext uri="{FF2B5EF4-FFF2-40B4-BE49-F238E27FC236}">
                <a16:creationId xmlns:a16="http://schemas.microsoft.com/office/drawing/2014/main" id="{152FFED9-4C53-4D11-ADCE-E45B70F1F21F}"/>
              </a:ext>
            </a:extLst>
          </p:cNvPr>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4653758" y="3585758"/>
            <a:ext cx="663103" cy="572147"/>
          </a:xfrm>
          <a:prstGeom prst="rect">
            <a:avLst/>
          </a:prstGeom>
          <a:noFill/>
          <a:ln>
            <a:noFill/>
          </a:ln>
        </p:spPr>
      </p:pic>
      <p:pic>
        <p:nvPicPr>
          <p:cNvPr id="32" name="Obrázek 31" descr="sazka">
            <a:extLst>
              <a:ext uri="{FF2B5EF4-FFF2-40B4-BE49-F238E27FC236}">
                <a16:creationId xmlns:a16="http://schemas.microsoft.com/office/drawing/2014/main" id="{B137B452-013F-43A2-90E4-A2372CCE3C9D}"/>
              </a:ext>
            </a:extLst>
          </p:cNvPr>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5493784" y="3426183"/>
            <a:ext cx="792202" cy="792203"/>
          </a:xfrm>
          <a:prstGeom prst="rect">
            <a:avLst/>
          </a:prstGeom>
          <a:noFill/>
          <a:ln>
            <a:noFill/>
          </a:ln>
        </p:spPr>
      </p:pic>
      <p:pic>
        <p:nvPicPr>
          <p:cNvPr id="34" name="Obrázek 33" descr="marks-spencer">
            <a:extLst>
              <a:ext uri="{FF2B5EF4-FFF2-40B4-BE49-F238E27FC236}">
                <a16:creationId xmlns:a16="http://schemas.microsoft.com/office/drawing/2014/main" id="{89E23526-5945-4119-9039-925DB6F6E7EB}"/>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95447" y="4108171"/>
            <a:ext cx="726187" cy="704181"/>
          </a:xfrm>
          <a:prstGeom prst="rect">
            <a:avLst/>
          </a:prstGeom>
          <a:noFill/>
          <a:ln>
            <a:noFill/>
          </a:ln>
        </p:spPr>
      </p:pic>
      <p:pic>
        <p:nvPicPr>
          <p:cNvPr id="35" name="Obrázek 34" descr="penny-market">
            <a:extLst>
              <a:ext uri="{FF2B5EF4-FFF2-40B4-BE49-F238E27FC236}">
                <a16:creationId xmlns:a16="http://schemas.microsoft.com/office/drawing/2014/main" id="{DF83CD26-5C18-40F4-8B7C-0A90E42C4F32}"/>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177283" y="4170646"/>
            <a:ext cx="508330" cy="682175"/>
          </a:xfrm>
          <a:prstGeom prst="rect">
            <a:avLst/>
          </a:prstGeom>
          <a:noFill/>
          <a:ln>
            <a:noFill/>
          </a:ln>
        </p:spPr>
      </p:pic>
      <p:pic>
        <p:nvPicPr>
          <p:cNvPr id="36" name="Obrázek 35" descr="ceska-televize">
            <a:extLst>
              <a:ext uri="{FF2B5EF4-FFF2-40B4-BE49-F238E27FC236}">
                <a16:creationId xmlns:a16="http://schemas.microsoft.com/office/drawing/2014/main" id="{8B31CF7E-90A5-41A9-BEDE-17123674786B}"/>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952778" y="4116137"/>
            <a:ext cx="1188305" cy="740123"/>
          </a:xfrm>
          <a:prstGeom prst="rect">
            <a:avLst/>
          </a:prstGeom>
          <a:noFill/>
          <a:ln>
            <a:noFill/>
          </a:ln>
        </p:spPr>
      </p:pic>
      <p:pic>
        <p:nvPicPr>
          <p:cNvPr id="37" name="Obrázek 36" descr="ferona">
            <a:extLst>
              <a:ext uri="{FF2B5EF4-FFF2-40B4-BE49-F238E27FC236}">
                <a16:creationId xmlns:a16="http://schemas.microsoft.com/office/drawing/2014/main" id="{50B8EA63-64F1-42FA-8AC1-6F0F898A5128}"/>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437192" y="4116137"/>
            <a:ext cx="935240" cy="671906"/>
          </a:xfrm>
          <a:prstGeom prst="rect">
            <a:avLst/>
          </a:prstGeom>
          <a:noFill/>
          <a:ln>
            <a:noFill/>
          </a:ln>
        </p:spPr>
      </p:pic>
      <p:pic>
        <p:nvPicPr>
          <p:cNvPr id="38" name="Obrázek 37" descr="euc">
            <a:extLst>
              <a:ext uri="{FF2B5EF4-FFF2-40B4-BE49-F238E27FC236}">
                <a16:creationId xmlns:a16="http://schemas.microsoft.com/office/drawing/2014/main" id="{F97CA7ED-929F-49F1-AB63-9E2439F6E49B}"/>
              </a:ext>
            </a:extLst>
          </p:cNvPr>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8849618" y="2808526"/>
            <a:ext cx="399769" cy="649166"/>
          </a:xfrm>
          <a:prstGeom prst="rect">
            <a:avLst/>
          </a:prstGeom>
          <a:noFill/>
          <a:ln>
            <a:noFill/>
          </a:ln>
        </p:spPr>
      </p:pic>
      <p:pic>
        <p:nvPicPr>
          <p:cNvPr id="39" name="Obrázek 38" descr="kooperativa">
            <a:extLst>
              <a:ext uri="{FF2B5EF4-FFF2-40B4-BE49-F238E27FC236}">
                <a16:creationId xmlns:a16="http://schemas.microsoft.com/office/drawing/2014/main" id="{F29B4038-BE8E-4FA5-80C4-6667E6762245}"/>
              </a:ext>
            </a:extLst>
          </p:cNvPr>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806747" y="3419636"/>
            <a:ext cx="796605" cy="759195"/>
          </a:xfrm>
          <a:prstGeom prst="rect">
            <a:avLst/>
          </a:prstGeom>
          <a:noFill/>
          <a:ln>
            <a:noFill/>
          </a:ln>
        </p:spPr>
      </p:pic>
      <p:pic>
        <p:nvPicPr>
          <p:cNvPr id="40" name="Obrázek 39" descr="praha1">
            <a:extLst>
              <a:ext uri="{FF2B5EF4-FFF2-40B4-BE49-F238E27FC236}">
                <a16:creationId xmlns:a16="http://schemas.microsoft.com/office/drawing/2014/main" id="{F85012EF-975B-42EA-9E27-C1C572A46E90}"/>
              </a:ext>
            </a:extLst>
          </p:cNvPr>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0750695" y="2719213"/>
            <a:ext cx="409305" cy="792203"/>
          </a:xfrm>
          <a:prstGeom prst="rect">
            <a:avLst/>
          </a:prstGeom>
          <a:noFill/>
          <a:ln>
            <a:noFill/>
          </a:ln>
        </p:spPr>
      </p:pic>
      <p:pic>
        <p:nvPicPr>
          <p:cNvPr id="41" name="Obrázek 40">
            <a:extLst>
              <a:ext uri="{FF2B5EF4-FFF2-40B4-BE49-F238E27FC236}">
                <a16:creationId xmlns:a16="http://schemas.microsoft.com/office/drawing/2014/main" id="{2F7F4F70-1CF3-4A8C-875E-7DC969E1F079}"/>
              </a:ext>
            </a:extLst>
          </p:cNvPr>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5574269" y="4333728"/>
            <a:ext cx="751859" cy="253065"/>
          </a:xfrm>
          <a:prstGeom prst="rect">
            <a:avLst/>
          </a:prstGeom>
          <a:noFill/>
          <a:ln>
            <a:noFill/>
          </a:ln>
        </p:spPr>
      </p:pic>
      <p:pic>
        <p:nvPicPr>
          <p:cNvPr id="42" name="Obrázek 41" descr="imi">
            <a:extLst>
              <a:ext uri="{FF2B5EF4-FFF2-40B4-BE49-F238E27FC236}">
                <a16:creationId xmlns:a16="http://schemas.microsoft.com/office/drawing/2014/main" id="{7237F91C-251A-4134-89E8-5E6EDFDA51E0}"/>
              </a:ext>
            </a:extLst>
          </p:cNvPr>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6630560" y="4116137"/>
            <a:ext cx="539138" cy="698312"/>
          </a:xfrm>
          <a:prstGeom prst="rect">
            <a:avLst/>
          </a:prstGeom>
          <a:noFill/>
          <a:ln>
            <a:noFill/>
          </a:ln>
        </p:spPr>
      </p:pic>
      <p:pic>
        <p:nvPicPr>
          <p:cNvPr id="43" name="Obrázek 42" descr="cs-cargo">
            <a:extLst>
              <a:ext uri="{FF2B5EF4-FFF2-40B4-BE49-F238E27FC236}">
                <a16:creationId xmlns:a16="http://schemas.microsoft.com/office/drawing/2014/main" id="{4ADA5808-2E7E-4599-A345-4524DFF7DE9C}"/>
              </a:ext>
            </a:extLst>
          </p:cNvPr>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7441606" y="4113671"/>
            <a:ext cx="940374" cy="693177"/>
          </a:xfrm>
          <a:prstGeom prst="rect">
            <a:avLst/>
          </a:prstGeom>
          <a:noFill/>
          <a:ln>
            <a:noFill/>
          </a:ln>
        </p:spPr>
      </p:pic>
      <p:pic>
        <p:nvPicPr>
          <p:cNvPr id="44" name="Obrázek 43" descr="dixons-carphone">
            <a:extLst>
              <a:ext uri="{FF2B5EF4-FFF2-40B4-BE49-F238E27FC236}">
                <a16:creationId xmlns:a16="http://schemas.microsoft.com/office/drawing/2014/main" id="{9A5527DF-21E3-49D6-AABE-00DE79B4D2C6}"/>
              </a:ext>
            </a:extLst>
          </p:cNvPr>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8987119" y="3531432"/>
            <a:ext cx="814209" cy="646232"/>
          </a:xfrm>
          <a:prstGeom prst="rect">
            <a:avLst/>
          </a:prstGeom>
          <a:noFill/>
          <a:ln>
            <a:noFill/>
          </a:ln>
        </p:spPr>
      </p:pic>
      <p:pic>
        <p:nvPicPr>
          <p:cNvPr id="45" name="Obrázek 44" descr="dentamed">
            <a:extLst>
              <a:ext uri="{FF2B5EF4-FFF2-40B4-BE49-F238E27FC236}">
                <a16:creationId xmlns:a16="http://schemas.microsoft.com/office/drawing/2014/main" id="{8A041E05-3B98-4EF1-8381-85D73D2B5173}"/>
              </a:ext>
            </a:extLst>
          </p:cNvPr>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9488449" y="2774227"/>
            <a:ext cx="877291" cy="737189"/>
          </a:xfrm>
          <a:prstGeom prst="rect">
            <a:avLst/>
          </a:prstGeom>
          <a:noFill/>
          <a:ln>
            <a:noFill/>
          </a:ln>
        </p:spPr>
      </p:pic>
      <p:pic>
        <p:nvPicPr>
          <p:cNvPr id="46" name="Obrázek 45" descr="ceska-exportni-banka">
            <a:extLst>
              <a:ext uri="{FF2B5EF4-FFF2-40B4-BE49-F238E27FC236}">
                <a16:creationId xmlns:a16="http://schemas.microsoft.com/office/drawing/2014/main" id="{1E0EBEE4-ED7F-4120-A7A6-F6DAE2813FE6}"/>
              </a:ext>
            </a:extLst>
          </p:cNvPr>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7590355" y="2807441"/>
            <a:ext cx="946243" cy="735722"/>
          </a:xfrm>
          <a:prstGeom prst="rect">
            <a:avLst/>
          </a:prstGeom>
          <a:noFill/>
          <a:ln>
            <a:noFill/>
          </a:ln>
        </p:spPr>
      </p:pic>
      <p:pic>
        <p:nvPicPr>
          <p:cNvPr id="47" name="Obrázek 46" descr="npu">
            <a:extLst>
              <a:ext uri="{FF2B5EF4-FFF2-40B4-BE49-F238E27FC236}">
                <a16:creationId xmlns:a16="http://schemas.microsoft.com/office/drawing/2014/main" id="{4A112C88-D9CA-41CC-9778-0A867F75E214}"/>
              </a:ext>
            </a:extLst>
          </p:cNvPr>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6268829" y="3507970"/>
            <a:ext cx="1529393" cy="628628"/>
          </a:xfrm>
          <a:prstGeom prst="rect">
            <a:avLst/>
          </a:prstGeom>
          <a:noFill/>
          <a:ln>
            <a:noFill/>
          </a:ln>
        </p:spPr>
      </p:pic>
      <p:pic>
        <p:nvPicPr>
          <p:cNvPr id="48" name="Obrázek 47" descr="burinka">
            <a:extLst>
              <a:ext uri="{FF2B5EF4-FFF2-40B4-BE49-F238E27FC236}">
                <a16:creationId xmlns:a16="http://schemas.microsoft.com/office/drawing/2014/main" id="{B462926E-8F5B-40D8-AE6C-541D49553F95}"/>
              </a:ext>
            </a:extLst>
          </p:cNvPr>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8804392" y="4128464"/>
            <a:ext cx="1089278" cy="721051"/>
          </a:xfrm>
          <a:prstGeom prst="rect">
            <a:avLst/>
          </a:prstGeom>
          <a:noFill/>
          <a:ln>
            <a:noFill/>
          </a:ln>
        </p:spPr>
      </p:pic>
      <p:pic>
        <p:nvPicPr>
          <p:cNvPr id="49" name="Obrázek 48" descr="bohemia-interactive">
            <a:extLst>
              <a:ext uri="{FF2B5EF4-FFF2-40B4-BE49-F238E27FC236}">
                <a16:creationId xmlns:a16="http://schemas.microsoft.com/office/drawing/2014/main" id="{44D29A8B-3588-447A-95D7-928C0A3FFCDC}"/>
              </a:ext>
            </a:extLst>
          </p:cNvPr>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10314707" y="3426183"/>
            <a:ext cx="869223" cy="849418"/>
          </a:xfrm>
          <a:prstGeom prst="rect">
            <a:avLst/>
          </a:prstGeom>
          <a:noFill/>
          <a:ln>
            <a:noFill/>
          </a:ln>
        </p:spPr>
      </p:pic>
    </p:spTree>
    <p:extLst>
      <p:ext uri="{BB962C8B-B14F-4D97-AF65-F5344CB8AC3E}">
        <p14:creationId xmlns:p14="http://schemas.microsoft.com/office/powerpoint/2010/main" val="203013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ředstaveni Anect - 4">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err="1"/>
              <a:t>Contacts</a:t>
            </a:r>
            <a:endParaRPr lang="en-GB" dirty="0"/>
          </a:p>
        </p:txBody>
      </p:sp>
      <p:grpSp>
        <p:nvGrpSpPr>
          <p:cNvPr id="5" name="Skupina 4">
            <a:extLst>
              <a:ext uri="{FF2B5EF4-FFF2-40B4-BE49-F238E27FC236}">
                <a16:creationId xmlns:a16="http://schemas.microsoft.com/office/drawing/2014/main" id="{979788D3-F616-4CAB-866E-AA2D3C5FBCD6}"/>
              </a:ext>
            </a:extLst>
          </p:cNvPr>
          <p:cNvGrpSpPr/>
          <p:nvPr userDrawn="1"/>
        </p:nvGrpSpPr>
        <p:grpSpPr>
          <a:xfrm>
            <a:off x="7165098" y="1626218"/>
            <a:ext cx="4172116" cy="2071867"/>
            <a:chOff x="7211397" y="3009419"/>
            <a:chExt cx="4172116" cy="2071867"/>
          </a:xfrm>
        </p:grpSpPr>
        <p:pic>
          <p:nvPicPr>
            <p:cNvPr id="2049" name="Obrázek 49">
              <a:extLst>
                <a:ext uri="{FF2B5EF4-FFF2-40B4-BE49-F238E27FC236}">
                  <a16:creationId xmlns:a16="http://schemas.microsoft.com/office/drawing/2014/main" id="{74BEFFBF-A992-4655-B799-FCE6DE292FB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11397" y="3009419"/>
              <a:ext cx="4172116" cy="2071867"/>
            </a:xfrm>
            <a:prstGeom prst="rect">
              <a:avLst/>
            </a:prstGeom>
            <a:noFill/>
            <a:extLst>
              <a:ext uri="{909E8E84-426E-40DD-AFC4-6F175D3DCCD1}">
                <a14:hiddenFill xmlns:a14="http://schemas.microsoft.com/office/drawing/2010/main">
                  <a:solidFill>
                    <a:srgbClr val="FFFFFF"/>
                  </a:solidFill>
                </a14:hiddenFill>
              </a:ext>
            </a:extLst>
          </p:spPr>
        </p:pic>
        <p:sp>
          <p:nvSpPr>
            <p:cNvPr id="22" name="Ovál 21">
              <a:extLst>
                <a:ext uri="{FF2B5EF4-FFF2-40B4-BE49-F238E27FC236}">
                  <a16:creationId xmlns:a16="http://schemas.microsoft.com/office/drawing/2014/main" id="{C2614808-0195-4D87-9049-09035B9C5261}"/>
                </a:ext>
              </a:extLst>
            </p:cNvPr>
            <p:cNvSpPr/>
            <p:nvPr userDrawn="1"/>
          </p:nvSpPr>
          <p:spPr>
            <a:xfrm>
              <a:off x="7809053" y="3713473"/>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3" name="Ovál 22">
              <a:extLst>
                <a:ext uri="{FF2B5EF4-FFF2-40B4-BE49-F238E27FC236}">
                  <a16:creationId xmlns:a16="http://schemas.microsoft.com/office/drawing/2014/main" id="{B44F6D1F-EDBA-4C14-AE10-089647B4CC76}"/>
                </a:ext>
              </a:extLst>
            </p:cNvPr>
            <p:cNvSpPr/>
            <p:nvPr userDrawn="1"/>
          </p:nvSpPr>
          <p:spPr>
            <a:xfrm>
              <a:off x="8122076" y="3649973"/>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4" name="Ovál 23">
              <a:extLst>
                <a:ext uri="{FF2B5EF4-FFF2-40B4-BE49-F238E27FC236}">
                  <a16:creationId xmlns:a16="http://schemas.microsoft.com/office/drawing/2014/main" id="{4CB6E984-2923-4283-9236-91633B02E354}"/>
                </a:ext>
              </a:extLst>
            </p:cNvPr>
            <p:cNvSpPr/>
            <p:nvPr userDrawn="1"/>
          </p:nvSpPr>
          <p:spPr>
            <a:xfrm>
              <a:off x="8956480" y="4144771"/>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5" name="Ovál 24">
              <a:extLst>
                <a:ext uri="{FF2B5EF4-FFF2-40B4-BE49-F238E27FC236}">
                  <a16:creationId xmlns:a16="http://schemas.microsoft.com/office/drawing/2014/main" id="{48D34B22-898D-4F5C-8856-FE6FD5F0114B}"/>
                </a:ext>
              </a:extLst>
            </p:cNvPr>
            <p:cNvSpPr/>
            <p:nvPr userDrawn="1"/>
          </p:nvSpPr>
          <p:spPr>
            <a:xfrm>
              <a:off x="9164505" y="4555316"/>
              <a:ext cx="127000" cy="12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
        <p:nvSpPr>
          <p:cNvPr id="3" name="Rectangle 7">
            <a:extLst>
              <a:ext uri="{FF2B5EF4-FFF2-40B4-BE49-F238E27FC236}">
                <a16:creationId xmlns:a16="http://schemas.microsoft.com/office/drawing/2014/main" id="{2DECA353-9DAD-47B6-9AD1-24037D78BCE0}"/>
              </a:ext>
            </a:extLst>
          </p:cNvPr>
          <p:cNvSpPr>
            <a:spLocks noChangeArrowheads="1"/>
          </p:cNvSpPr>
          <p:nvPr userDrawn="1"/>
        </p:nvSpPr>
        <p:spPr bwMode="auto">
          <a:xfrm>
            <a:off x="1713053" y="4408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Tabulka 3">
            <a:extLst>
              <a:ext uri="{FF2B5EF4-FFF2-40B4-BE49-F238E27FC236}">
                <a16:creationId xmlns:a16="http://schemas.microsoft.com/office/drawing/2014/main" id="{39CF32C2-A6D6-4E44-B47D-B03801D97EC4}"/>
              </a:ext>
            </a:extLst>
          </p:cNvPr>
          <p:cNvGraphicFramePr>
            <a:graphicFrameLocks noGrp="1"/>
          </p:cNvGraphicFramePr>
          <p:nvPr userDrawn="1">
            <p:extLst>
              <p:ext uri="{D42A27DB-BD31-4B8C-83A1-F6EECF244321}">
                <p14:modId xmlns:p14="http://schemas.microsoft.com/office/powerpoint/2010/main" val="1278597784"/>
              </p:ext>
            </p:extLst>
          </p:nvPr>
        </p:nvGraphicFramePr>
        <p:xfrm>
          <a:off x="1022128" y="4891311"/>
          <a:ext cx="8526985" cy="1319340"/>
        </p:xfrm>
        <a:graphic>
          <a:graphicData uri="http://schemas.openxmlformats.org/drawingml/2006/table">
            <a:tbl>
              <a:tblPr>
                <a:tableStyleId>{5C22544A-7EE6-4342-B048-85BDC9FD1C3A}</a:tableStyleId>
              </a:tblPr>
              <a:tblGrid>
                <a:gridCol w="2531049">
                  <a:extLst>
                    <a:ext uri="{9D8B030D-6E8A-4147-A177-3AD203B41FA5}">
                      <a16:colId xmlns:a16="http://schemas.microsoft.com/office/drawing/2014/main" val="2769833053"/>
                    </a:ext>
                  </a:extLst>
                </a:gridCol>
                <a:gridCol w="2133407">
                  <a:extLst>
                    <a:ext uri="{9D8B030D-6E8A-4147-A177-3AD203B41FA5}">
                      <a16:colId xmlns:a16="http://schemas.microsoft.com/office/drawing/2014/main" val="1521219454"/>
                    </a:ext>
                  </a:extLst>
                </a:gridCol>
                <a:gridCol w="1866731">
                  <a:extLst>
                    <a:ext uri="{9D8B030D-6E8A-4147-A177-3AD203B41FA5}">
                      <a16:colId xmlns:a16="http://schemas.microsoft.com/office/drawing/2014/main" val="3321574051"/>
                    </a:ext>
                  </a:extLst>
                </a:gridCol>
                <a:gridCol w="1995798">
                  <a:extLst>
                    <a:ext uri="{9D8B030D-6E8A-4147-A177-3AD203B41FA5}">
                      <a16:colId xmlns:a16="http://schemas.microsoft.com/office/drawing/2014/main" val="2547552725"/>
                    </a:ext>
                  </a:extLst>
                </a:gridCol>
              </a:tblGrid>
              <a:tr h="0">
                <a:tc>
                  <a:txBody>
                    <a:bodyPr/>
                    <a:lstStyle/>
                    <a:p>
                      <a:pPr>
                        <a:lnSpc>
                          <a:spcPct val="130000"/>
                        </a:lnSpc>
                        <a:spcBef>
                          <a:spcPts val="600"/>
                        </a:spcBef>
                        <a:spcAft>
                          <a:spcPts val="600"/>
                        </a:spcAft>
                      </a:pPr>
                      <a:r>
                        <a:rPr lang="cs-CZ" sz="1200" b="1" dirty="0">
                          <a:effectLst/>
                          <a:latin typeface="Montserrat" panose="00000500000000000000" pitchFamily="2" charset="-18"/>
                        </a:rPr>
                        <a:t>Praha</a:t>
                      </a:r>
                    </a:p>
                    <a:p>
                      <a:pPr>
                        <a:lnSpc>
                          <a:spcPct val="130000"/>
                        </a:lnSpc>
                        <a:spcBef>
                          <a:spcPts val="600"/>
                        </a:spcBef>
                        <a:spcAft>
                          <a:spcPts val="600"/>
                        </a:spcAft>
                      </a:pPr>
                      <a:r>
                        <a:rPr lang="cs-CZ" sz="1200" dirty="0">
                          <a:effectLst/>
                          <a:latin typeface="Montserrat" panose="00000500000000000000" pitchFamily="2" charset="-18"/>
                        </a:rPr>
                        <a:t>Prime Office </a:t>
                      </a:r>
                      <a:r>
                        <a:rPr lang="cs-CZ" sz="1200" dirty="0" err="1">
                          <a:effectLst/>
                          <a:latin typeface="Montserrat" panose="00000500000000000000" pitchFamily="2" charset="-18"/>
                        </a:rPr>
                        <a:t>Building</a:t>
                      </a:r>
                      <a:br>
                        <a:rPr lang="cs-CZ" sz="1200" dirty="0">
                          <a:effectLst/>
                          <a:latin typeface="Montserrat" panose="00000500000000000000" pitchFamily="2" charset="-18"/>
                        </a:rPr>
                      </a:br>
                      <a:r>
                        <a:rPr lang="cs-CZ" sz="1200" dirty="0">
                          <a:effectLst/>
                          <a:latin typeface="Montserrat" panose="00000500000000000000" pitchFamily="2" charset="-18"/>
                        </a:rPr>
                        <a:t>Lomnického 1742/2a</a:t>
                      </a:r>
                      <a:br>
                        <a:rPr lang="cs-CZ" sz="1200" dirty="0">
                          <a:effectLst/>
                          <a:latin typeface="Montserrat" panose="00000500000000000000" pitchFamily="2" charset="-18"/>
                        </a:rPr>
                      </a:br>
                      <a:r>
                        <a:rPr lang="cs-CZ" sz="1200" dirty="0">
                          <a:effectLst/>
                          <a:latin typeface="Montserrat" panose="00000500000000000000" pitchFamily="2" charset="-18"/>
                        </a:rPr>
                        <a:t>Prague 4 – Pankrác, CZ</a:t>
                      </a:r>
                      <a:br>
                        <a:rPr lang="cs-CZ" sz="1200" dirty="0">
                          <a:effectLst/>
                          <a:latin typeface="Montserrat" panose="00000500000000000000" pitchFamily="2" charset="-18"/>
                        </a:rPr>
                      </a:br>
                      <a:r>
                        <a:rPr lang="cs-CZ" sz="1200" dirty="0">
                          <a:effectLst/>
                          <a:latin typeface="Montserrat" panose="00000500000000000000" pitchFamily="2" charset="-18"/>
                        </a:rPr>
                        <a:t>+420 271 100 100</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30000"/>
                        </a:lnSpc>
                        <a:spcBef>
                          <a:spcPts val="600"/>
                        </a:spcBef>
                        <a:spcAft>
                          <a:spcPts val="600"/>
                        </a:spcAft>
                      </a:pPr>
                      <a:r>
                        <a:rPr lang="cs-CZ" sz="1200" b="1" dirty="0">
                          <a:effectLst/>
                          <a:latin typeface="Montserrat" panose="00000500000000000000" pitchFamily="2" charset="-18"/>
                        </a:rPr>
                        <a:t>Brno</a:t>
                      </a:r>
                    </a:p>
                    <a:p>
                      <a:pPr>
                        <a:lnSpc>
                          <a:spcPct val="130000"/>
                        </a:lnSpc>
                        <a:spcBef>
                          <a:spcPts val="600"/>
                        </a:spcBef>
                        <a:spcAft>
                          <a:spcPts val="600"/>
                        </a:spcAft>
                      </a:pPr>
                      <a:r>
                        <a:rPr lang="cs-CZ" sz="1200" dirty="0">
                          <a:effectLst/>
                          <a:latin typeface="Montserrat" panose="00000500000000000000" pitchFamily="2" charset="-18"/>
                        </a:rPr>
                        <a:t>Český technologický park</a:t>
                      </a:r>
                      <a:br>
                        <a:rPr lang="cs-CZ" sz="1200" dirty="0">
                          <a:effectLst/>
                          <a:latin typeface="Montserrat" panose="00000500000000000000" pitchFamily="2" charset="-18"/>
                        </a:rPr>
                      </a:br>
                      <a:r>
                        <a:rPr lang="cs-CZ" sz="1200" dirty="0">
                          <a:effectLst/>
                          <a:latin typeface="Montserrat" panose="00000500000000000000" pitchFamily="2" charset="-18"/>
                        </a:rPr>
                        <a:t>Purkyňova 646/107, </a:t>
                      </a:r>
                      <a:br>
                        <a:rPr lang="cs-CZ" sz="1200" dirty="0">
                          <a:effectLst/>
                          <a:latin typeface="Montserrat" panose="00000500000000000000" pitchFamily="2" charset="-18"/>
                        </a:rPr>
                      </a:br>
                      <a:r>
                        <a:rPr lang="cs-CZ" sz="1200" dirty="0">
                          <a:effectLst/>
                          <a:latin typeface="Montserrat" panose="00000500000000000000" pitchFamily="2" charset="-18"/>
                        </a:rPr>
                        <a:t>Brno, CZ</a:t>
                      </a:r>
                      <a:br>
                        <a:rPr lang="cs-CZ" sz="1200" dirty="0">
                          <a:effectLst/>
                          <a:latin typeface="Montserrat" panose="00000500000000000000" pitchFamily="2" charset="-18"/>
                        </a:rPr>
                      </a:br>
                      <a:r>
                        <a:rPr lang="cs-CZ" sz="1200" dirty="0">
                          <a:effectLst/>
                          <a:latin typeface="Montserrat" panose="00000500000000000000" pitchFamily="2" charset="-18"/>
                        </a:rPr>
                        <a:t>+420 271 100 100</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30000"/>
                        </a:lnSpc>
                        <a:spcBef>
                          <a:spcPts val="600"/>
                        </a:spcBef>
                        <a:spcAft>
                          <a:spcPts val="600"/>
                        </a:spcAft>
                      </a:pPr>
                      <a:r>
                        <a:rPr lang="cs-CZ" sz="1200" b="1" dirty="0" err="1">
                          <a:effectLst/>
                          <a:latin typeface="Montserrat" panose="00000500000000000000" pitchFamily="2" charset="-18"/>
                        </a:rPr>
                        <a:t>Plzen</a:t>
                      </a:r>
                      <a:endParaRPr lang="cs-CZ" sz="1200" b="1" dirty="0">
                        <a:effectLst/>
                        <a:latin typeface="Montserrat" panose="00000500000000000000" pitchFamily="2" charset="-18"/>
                      </a:endParaRPr>
                    </a:p>
                    <a:p>
                      <a:pPr>
                        <a:lnSpc>
                          <a:spcPct val="130000"/>
                        </a:lnSpc>
                        <a:spcBef>
                          <a:spcPts val="600"/>
                        </a:spcBef>
                        <a:spcAft>
                          <a:spcPts val="600"/>
                        </a:spcAft>
                      </a:pPr>
                      <a:r>
                        <a:rPr lang="cs-CZ" sz="1200" dirty="0">
                          <a:effectLst/>
                          <a:latin typeface="Montserrat" panose="00000500000000000000" pitchFamily="2" charset="-18"/>
                        </a:rPr>
                        <a:t>Pražská 15</a:t>
                      </a:r>
                      <a:br>
                        <a:rPr lang="cs-CZ" sz="1200" dirty="0">
                          <a:effectLst/>
                          <a:latin typeface="Montserrat" panose="00000500000000000000" pitchFamily="2" charset="-18"/>
                        </a:rPr>
                      </a:br>
                      <a:r>
                        <a:rPr lang="cs-CZ" sz="1200" dirty="0" err="1">
                          <a:effectLst/>
                          <a:latin typeface="Montserrat" panose="00000500000000000000" pitchFamily="2" charset="-18"/>
                        </a:rPr>
                        <a:t>Plzen</a:t>
                      </a:r>
                      <a:r>
                        <a:rPr lang="cs-CZ" sz="1200" dirty="0">
                          <a:effectLst/>
                          <a:latin typeface="Montserrat" panose="00000500000000000000" pitchFamily="2" charset="-18"/>
                        </a:rPr>
                        <a:t>, CZ</a:t>
                      </a:r>
                      <a:br>
                        <a:rPr lang="cs-CZ" sz="1200" dirty="0">
                          <a:effectLst/>
                          <a:latin typeface="Montserrat" panose="00000500000000000000" pitchFamily="2" charset="-18"/>
                        </a:rPr>
                      </a:br>
                      <a:r>
                        <a:rPr lang="cs-CZ" sz="1200" dirty="0">
                          <a:effectLst/>
                          <a:latin typeface="Montserrat" panose="00000500000000000000" pitchFamily="2" charset="-18"/>
                        </a:rPr>
                        <a:t>+420 271 100 100</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30000"/>
                        </a:lnSpc>
                        <a:spcBef>
                          <a:spcPts val="600"/>
                        </a:spcBef>
                        <a:spcAft>
                          <a:spcPts val="600"/>
                        </a:spcAft>
                      </a:pPr>
                      <a:r>
                        <a:rPr lang="cs-CZ" sz="1200" b="1" dirty="0">
                          <a:effectLst/>
                          <a:latin typeface="Montserrat" panose="00000500000000000000" pitchFamily="2" charset="-18"/>
                        </a:rPr>
                        <a:t>Bratislava</a:t>
                      </a:r>
                    </a:p>
                    <a:p>
                      <a:pPr>
                        <a:lnSpc>
                          <a:spcPct val="130000"/>
                        </a:lnSpc>
                        <a:spcBef>
                          <a:spcPts val="600"/>
                        </a:spcBef>
                        <a:spcAft>
                          <a:spcPts val="600"/>
                        </a:spcAft>
                      </a:pPr>
                      <a:r>
                        <a:rPr lang="cs-CZ" sz="1200" dirty="0">
                          <a:effectLst/>
                          <a:latin typeface="Montserrat" panose="00000500000000000000" pitchFamily="2" charset="-18"/>
                        </a:rPr>
                        <a:t>Jarošova 1</a:t>
                      </a:r>
                      <a:br>
                        <a:rPr lang="cs-CZ" sz="1200" dirty="0">
                          <a:effectLst/>
                          <a:latin typeface="Montserrat" panose="00000500000000000000" pitchFamily="2" charset="-18"/>
                        </a:rPr>
                      </a:br>
                      <a:r>
                        <a:rPr lang="cs-CZ" sz="1200" dirty="0">
                          <a:effectLst/>
                          <a:latin typeface="Montserrat" panose="00000500000000000000" pitchFamily="2" charset="-18"/>
                        </a:rPr>
                        <a:t>Bratislava, Slovakia</a:t>
                      </a:r>
                      <a:br>
                        <a:rPr lang="cs-CZ" sz="1200" dirty="0">
                          <a:effectLst/>
                          <a:latin typeface="Montserrat" panose="00000500000000000000" pitchFamily="2" charset="-18"/>
                        </a:rPr>
                      </a:br>
                      <a:r>
                        <a:rPr lang="cs-CZ" sz="1200" dirty="0">
                          <a:effectLst/>
                          <a:latin typeface="Montserrat" panose="00000500000000000000" pitchFamily="2" charset="-18"/>
                        </a:rPr>
                        <a:t>+421 232 204 111</a:t>
                      </a:r>
                      <a:endParaRPr lang="cs-CZ" sz="120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570311656"/>
                  </a:ext>
                </a:extLst>
              </a:tr>
            </a:tbl>
          </a:graphicData>
        </a:graphic>
      </p:graphicFrame>
      <p:sp>
        <p:nvSpPr>
          <p:cNvPr id="26" name="Zástupný text 10">
            <a:extLst>
              <a:ext uri="{FF2B5EF4-FFF2-40B4-BE49-F238E27FC236}">
                <a16:creationId xmlns:a16="http://schemas.microsoft.com/office/drawing/2014/main" id="{9AF56EDB-F690-4DE8-B2C7-551D324AE19D}"/>
              </a:ext>
            </a:extLst>
          </p:cNvPr>
          <p:cNvSpPr>
            <a:spLocks noGrp="1"/>
          </p:cNvSpPr>
          <p:nvPr>
            <p:ph type="body" sz="quarter" idx="14" hasCustomPrompt="1"/>
          </p:nvPr>
        </p:nvSpPr>
        <p:spPr>
          <a:xfrm>
            <a:off x="1079500" y="3145938"/>
            <a:ext cx="5321300" cy="1582677"/>
          </a:xfrm>
        </p:spPr>
        <p:txBody>
          <a:bodyPr anchor="t"/>
          <a:lstStyle>
            <a:lvl1pPr marL="0" indent="0">
              <a:lnSpc>
                <a:spcPct val="150000"/>
              </a:lnSpc>
              <a:buNone/>
              <a:defRPr sz="1400" u="sng"/>
            </a:lvl1pPr>
          </a:lstStyle>
          <a:p>
            <a:pPr lvl="0"/>
            <a:r>
              <a:rPr lang="cs-CZ" dirty="0"/>
              <a:t>email@anect.com</a:t>
            </a:r>
          </a:p>
          <a:p>
            <a:pPr lvl="0"/>
            <a:r>
              <a:rPr lang="cs-CZ" dirty="0"/>
              <a:t>www.anect.com</a:t>
            </a:r>
            <a:endParaRPr lang="en-GB" dirty="0"/>
          </a:p>
        </p:txBody>
      </p:sp>
    </p:spTree>
    <p:extLst>
      <p:ext uri="{BB962C8B-B14F-4D97-AF65-F5344CB8AC3E}">
        <p14:creationId xmlns:p14="http://schemas.microsoft.com/office/powerpoint/2010/main" val="392151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980001" y="972000"/>
            <a:ext cx="91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980000" y="2159999"/>
            <a:ext cx="91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27014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368534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60" name="Zástupný text 59">
            <a:extLst>
              <a:ext uri="{FF2B5EF4-FFF2-40B4-BE49-F238E27FC236}">
                <a16:creationId xmlns:a16="http://schemas.microsoft.com/office/drawing/2014/main" id="{035545D0-AC63-4323-8CED-0335BB815CD9}"/>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1"/>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085001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ředstaveni Anect - 2">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2112000" y="952444"/>
            <a:ext cx="10080000" cy="650108"/>
          </a:xfrm>
        </p:spPr>
        <p:txBody>
          <a:bodyPr lIns="0" anchor="t">
            <a:noAutofit/>
          </a:bodyPr>
          <a:lstStyle>
            <a:lvl1pPr>
              <a:defRPr/>
            </a:lvl1pPr>
          </a:lstStyle>
          <a:p>
            <a:r>
              <a:rPr lang="cs-CZ" dirty="0" err="1"/>
              <a:t>Company</a:t>
            </a:r>
            <a:r>
              <a:rPr lang="cs-CZ" dirty="0"/>
              <a:t> </a:t>
            </a:r>
            <a:r>
              <a:rPr lang="cs-CZ" dirty="0" err="1"/>
              <a:t>Values</a:t>
            </a:r>
            <a:endParaRPr lang="cs-CZ" dirty="0"/>
          </a:p>
        </p:txBody>
      </p:sp>
      <p:pic>
        <p:nvPicPr>
          <p:cNvPr id="2" name="7BF64BD8-B2F1-49FB-A142-2F530DBBB963">
            <a:extLst>
              <a:ext uri="{FF2B5EF4-FFF2-40B4-BE49-F238E27FC236}">
                <a16:creationId xmlns:a16="http://schemas.microsoft.com/office/drawing/2014/main" id="{C35022AA-B38B-F0A4-51CF-8A9F58894ED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5520807" y="1938517"/>
            <a:ext cx="2537340" cy="239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DC608E7-B100-48FC-80B3-82C6E80D99CF">
            <a:extLst>
              <a:ext uri="{FF2B5EF4-FFF2-40B4-BE49-F238E27FC236}">
                <a16:creationId xmlns:a16="http://schemas.microsoft.com/office/drawing/2014/main" id="{FDFAC7E3-9400-938D-25CC-B150EA4CC91F}"/>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31019" y="4355577"/>
            <a:ext cx="3438870" cy="19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3ECC4202-291A-4108-08D1-DF55E7331189}"/>
              </a:ext>
            </a:extLst>
          </p:cNvPr>
          <p:cNvSpPr/>
          <p:nvPr userDrawn="1"/>
        </p:nvSpPr>
        <p:spPr>
          <a:xfrm>
            <a:off x="2996754" y="2376425"/>
            <a:ext cx="2663057" cy="199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CUSTOMER SUCCESS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Our growth is based on mutual success. When our customers grow, we grow.</a:t>
            </a:r>
          </a:p>
        </p:txBody>
      </p:sp>
      <p:sp>
        <p:nvSpPr>
          <p:cNvPr id="5" name="Obdélník 4">
            <a:extLst>
              <a:ext uri="{FF2B5EF4-FFF2-40B4-BE49-F238E27FC236}">
                <a16:creationId xmlns:a16="http://schemas.microsoft.com/office/drawing/2014/main" id="{C05D8F65-BF15-9A4E-C608-F9E79288FC69}"/>
              </a:ext>
            </a:extLst>
          </p:cNvPr>
          <p:cNvSpPr/>
          <p:nvPr userDrawn="1"/>
        </p:nvSpPr>
        <p:spPr>
          <a:xfrm>
            <a:off x="8148259" y="2376195"/>
            <a:ext cx="2853214" cy="1521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ONE TEAM</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We support each other, we create together, we share knowledge and experience, we rely on each other. We are a proud part of the ANECT team.  </a:t>
            </a:r>
            <a:endParaRPr kumimoji="0" lang="cs-CZ"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AD8E6043-A6F4-C65B-37F0-2C541C7E04B6}"/>
              </a:ext>
            </a:extLst>
          </p:cNvPr>
          <p:cNvSpPr/>
          <p:nvPr userDrawn="1"/>
        </p:nvSpPr>
        <p:spPr>
          <a:xfrm>
            <a:off x="8148259" y="4795385"/>
            <a:ext cx="2909501" cy="1533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IDEAS </a:t>
            </a:r>
            <a:b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b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&amp; INNOVATIONS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There are no small ideas. We are inquisitive, inventive and deliver clever solutions</a:t>
            </a:r>
            <a:endParaRPr kumimoji="0" lang="cs-CZ"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endParaRPr>
          </a:p>
        </p:txBody>
      </p:sp>
      <p:sp>
        <p:nvSpPr>
          <p:cNvPr id="7" name="Obdélník 6">
            <a:extLst>
              <a:ext uri="{FF2B5EF4-FFF2-40B4-BE49-F238E27FC236}">
                <a16:creationId xmlns:a16="http://schemas.microsoft.com/office/drawing/2014/main" id="{E9BA77E1-A541-DBFB-1AF7-CA42F03D7695}"/>
              </a:ext>
            </a:extLst>
          </p:cNvPr>
          <p:cNvSpPr/>
          <p:nvPr userDrawn="1"/>
        </p:nvSpPr>
        <p:spPr>
          <a:xfrm>
            <a:off x="2976552" y="4587751"/>
            <a:ext cx="2683259" cy="1907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000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OPEN </a:t>
            </a:r>
            <a:b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br>
            <a:r>
              <a:rPr kumimoji="0" lang="cs-CZ" sz="1600" b="0" i="0" u="none" strike="noStrike" kern="1200" cap="none" spc="0" normalizeH="0" baseline="0" noProof="0" dirty="0">
                <a:ln>
                  <a:noFill/>
                </a:ln>
                <a:solidFill>
                  <a:srgbClr val="000000"/>
                </a:solidFill>
                <a:effectLst/>
                <a:uLnTx/>
                <a:uFillTx/>
                <a:latin typeface="Montserrat" panose="00000500000000000000" pitchFamily="2" charset="-18"/>
                <a:ea typeface="Calibri" panose="020F0502020204030204" pitchFamily="34" charset="0"/>
                <a:cs typeface="Times New Roman" panose="02020603050405020304" pitchFamily="18" charset="0"/>
              </a:rPr>
              <a:t>COMMUNICATION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Light" panose="00000400000000000000" pitchFamily="2" charset="-18"/>
                <a:ea typeface="Calibri" panose="020F0502020204030204" pitchFamily="34" charset="0"/>
                <a:cs typeface="Times New Roman" panose="02020603050405020304" pitchFamily="18" charset="0"/>
              </a:rPr>
              <a:t>We speak to each other with respect, trust and listen to each other. We give and receive feedback, sharing our successes and failures.</a:t>
            </a:r>
          </a:p>
        </p:txBody>
      </p:sp>
      <p:pic>
        <p:nvPicPr>
          <p:cNvPr id="8" name="90BC2A02-817A-43E3-9D50-4A8BA4FDD505">
            <a:extLst>
              <a:ext uri="{FF2B5EF4-FFF2-40B4-BE49-F238E27FC236}">
                <a16:creationId xmlns:a16="http://schemas.microsoft.com/office/drawing/2014/main" id="{C3704D66-78D8-6576-5FA8-FBD6CB6B38A7}"/>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6286600" y="4498061"/>
            <a:ext cx="1771547" cy="153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66D5887-05E9-4075-AA24-945CD84CCCBF">
            <a:extLst>
              <a:ext uri="{FF2B5EF4-FFF2-40B4-BE49-F238E27FC236}">
                <a16:creationId xmlns:a16="http://schemas.microsoft.com/office/drawing/2014/main" id="{F5BA3D4B-7B13-3BAB-4E6E-D64899CE0E3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p:blipFill>
        <p:spPr bwMode="auto">
          <a:xfrm>
            <a:off x="887751" y="1815202"/>
            <a:ext cx="2088801" cy="2464693"/>
          </a:xfrm>
          <a:prstGeom prst="corner">
            <a:avLst>
              <a:gd name="adj1" fmla="val 101274"/>
              <a:gd name="adj2" fmla="val 9510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546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2777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dirty="0"/>
              <a:t>Kliknutím lze upravit styl.</a:t>
            </a:r>
            <a:endParaRPr lang="en-GB" dirty="0"/>
          </a:p>
        </p:txBody>
      </p:sp>
    </p:spTree>
    <p:extLst>
      <p:ext uri="{BB962C8B-B14F-4D97-AF65-F5344CB8AC3E}">
        <p14:creationId xmlns:p14="http://schemas.microsoft.com/office/powerpoint/2010/main" val="1562348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94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lký obrázek bez textu">
    <p:spTree>
      <p:nvGrpSpPr>
        <p:cNvPr id="1" name=""/>
        <p:cNvGrpSpPr/>
        <p:nvPr/>
      </p:nvGrpSpPr>
      <p:grpSpPr>
        <a:xfrm>
          <a:off x="0" y="0"/>
          <a:ext cx="0" cy="0"/>
          <a:chOff x="0" y="0"/>
          <a:chExt cx="0" cy="0"/>
        </a:xfrm>
      </p:grpSpPr>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91288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Úvodní sníme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Kosoúhelník 6">
            <a:extLst>
              <a:ext uri="{FF2B5EF4-FFF2-40B4-BE49-F238E27FC236}">
                <a16:creationId xmlns:a16="http://schemas.microsoft.com/office/drawing/2014/main" id="{8060AE2F-F933-0C16-0E47-1CCE2BA3B413}"/>
              </a:ext>
            </a:extLst>
          </p:cNvPr>
          <p:cNvSpPr/>
          <p:nvPr userDrawn="1"/>
        </p:nvSpPr>
        <p:spPr>
          <a:xfrm>
            <a:off x="-5837099" y="0"/>
            <a:ext cx="8877300" cy="6883399"/>
          </a:xfrm>
          <a:prstGeom prst="parallelogram">
            <a:avLst>
              <a:gd name="adj" fmla="val 67343"/>
            </a:avLst>
          </a:prstGeom>
          <a:solidFill>
            <a:schemeClr val="bg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Kosoúhelník 7">
            <a:extLst>
              <a:ext uri="{FF2B5EF4-FFF2-40B4-BE49-F238E27FC236}">
                <a16:creationId xmlns:a16="http://schemas.microsoft.com/office/drawing/2014/main" id="{66ACC2D4-DF0C-6839-67AD-EFF4BD9C4D59}"/>
              </a:ext>
            </a:extLst>
          </p:cNvPr>
          <p:cNvSpPr/>
          <p:nvPr userDrawn="1"/>
        </p:nvSpPr>
        <p:spPr>
          <a:xfrm>
            <a:off x="3752850" y="-6350"/>
            <a:ext cx="15183535" cy="6883399"/>
          </a:xfrm>
          <a:prstGeom prst="parallelogram">
            <a:avLst>
              <a:gd name="adj" fmla="val 67343"/>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7277100" y="3275651"/>
            <a:ext cx="3882899" cy="1800000"/>
          </a:xfrm>
        </p:spPr>
        <p:txBody>
          <a:bodyPr lIns="0" anchor="t">
            <a:normAutofit/>
          </a:bodyPr>
          <a:lstStyle>
            <a:lvl1pPr algn="r">
              <a:defRPr sz="4400">
                <a:solidFill>
                  <a:schemeClr val="bg1"/>
                </a:solidFill>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hasCustomPrompt="1"/>
          </p:nvPr>
        </p:nvSpPr>
        <p:spPr>
          <a:xfrm>
            <a:off x="5688418" y="5120100"/>
            <a:ext cx="5471581" cy="1080000"/>
          </a:xfrm>
        </p:spPr>
        <p:txBody>
          <a:bodyPr lIns="0">
            <a:noAutofit/>
          </a:bodyPr>
          <a:lstStyle>
            <a:lvl1pPr marL="0" indent="0" algn="l">
              <a:buNone/>
              <a:defRPr sz="2000">
                <a:solidFill>
                  <a:schemeClr val="bg1"/>
                </a:solidFill>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cs-CZ" sz="1800" dirty="0">
                <a:solidFill>
                  <a:schemeClr val="bg1"/>
                </a:solidFill>
              </a:rPr>
              <a:t>Innovation – </a:t>
            </a:r>
            <a:r>
              <a:rPr lang="cs-CZ" sz="1800" dirty="0" err="1">
                <a:solidFill>
                  <a:schemeClr val="bg1"/>
                </a:solidFill>
              </a:rPr>
              <a:t>Simplification</a:t>
            </a:r>
            <a:r>
              <a:rPr lang="cs-CZ" sz="1800" dirty="0">
                <a:solidFill>
                  <a:schemeClr val="bg1"/>
                </a:solidFill>
              </a:rPr>
              <a:t> – </a:t>
            </a:r>
            <a:r>
              <a:rPr lang="cs-CZ" sz="1800" dirty="0" err="1">
                <a:solidFill>
                  <a:schemeClr val="bg1"/>
                </a:solidFill>
              </a:rPr>
              <a:t>Benefits</a:t>
            </a:r>
            <a:endParaRPr lang="cs-CZ" sz="1800" dirty="0">
              <a:solidFill>
                <a:schemeClr val="bg1"/>
              </a:solidFill>
            </a:endParaRPr>
          </a:p>
        </p:txBody>
      </p:sp>
      <p:sp>
        <p:nvSpPr>
          <p:cNvPr id="10" name="TextovéPole 9">
            <a:extLst>
              <a:ext uri="{FF2B5EF4-FFF2-40B4-BE49-F238E27FC236}">
                <a16:creationId xmlns:a16="http://schemas.microsoft.com/office/drawing/2014/main" id="{ABAB554B-6863-43CC-0D65-281CDFF73C1E}"/>
              </a:ext>
            </a:extLst>
          </p:cNvPr>
          <p:cNvSpPr txBox="1"/>
          <p:nvPr userDrawn="1"/>
        </p:nvSpPr>
        <p:spPr>
          <a:xfrm>
            <a:off x="5715000" y="2981325"/>
            <a:ext cx="914400" cy="914400"/>
          </a:xfrm>
          <a:prstGeom prst="rect">
            <a:avLst/>
          </a:prstGeom>
        </p:spPr>
        <p:txBody>
          <a:bodyPr vert="horz" wrap="square" lIns="0" tIns="0" rIns="0" bIns="0" rtlCol="0">
            <a:normAutofit/>
          </a:bodyPr>
          <a:lstStyle/>
          <a:p>
            <a:pPr algn="l"/>
            <a:endParaRPr lang="cs-CZ" sz="1400" dirty="0">
              <a:solidFill>
                <a:schemeClr val="bg1">
                  <a:lumMod val="85000"/>
                </a:schemeClr>
              </a:solidFill>
              <a:latin typeface="Montserrat" panose="00000500000000000000" pitchFamily="2" charset="-18"/>
            </a:endParaRPr>
          </a:p>
        </p:txBody>
      </p:sp>
      <p:pic>
        <p:nvPicPr>
          <p:cNvPr id="11" name="Grafický objekt 10">
            <a:extLst>
              <a:ext uri="{FF2B5EF4-FFF2-40B4-BE49-F238E27FC236}">
                <a16:creationId xmlns:a16="http://schemas.microsoft.com/office/drawing/2014/main" id="{E71E5235-3728-7D20-0B11-66AF7F4C868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274571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94520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Velký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57799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327941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616927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itá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054064"/>
            <a:ext cx="3282950" cy="1563842"/>
          </a:xfrm>
        </p:spPr>
        <p:txBody>
          <a:bodyPr/>
          <a:lstStyle>
            <a:lvl1pPr marL="0" indent="0">
              <a:buNone/>
              <a:defRPr sz="3200">
                <a:solidFill>
                  <a:schemeClr val="bg1"/>
                </a:solidFill>
                <a:highlight>
                  <a:srgbClr val="FF5800"/>
                </a:highlight>
              </a:defRPr>
            </a:lvl1pPr>
          </a:lstStyle>
          <a:p>
            <a:pPr lvl="0"/>
            <a:r>
              <a:rPr lang="cs-CZ" dirty="0"/>
              <a:t>Zvýrazněný nadpis</a:t>
            </a:r>
            <a:endParaRPr lang="en-GB" dirty="0"/>
          </a:p>
        </p:txBody>
      </p:sp>
      <p:pic>
        <p:nvPicPr>
          <p:cNvPr id="4" name="Grafický objekt 3">
            <a:extLst>
              <a:ext uri="{FF2B5EF4-FFF2-40B4-BE49-F238E27FC236}">
                <a16:creationId xmlns:a16="http://schemas.microsoft.com/office/drawing/2014/main" id="{2FE3F7FE-3C9E-558F-92EF-CE4BD4FBF2A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cxnSp>
        <p:nvCxnSpPr>
          <p:cNvPr id="5" name="Přímá spojnice 4">
            <a:extLst>
              <a:ext uri="{FF2B5EF4-FFF2-40B4-BE49-F238E27FC236}">
                <a16:creationId xmlns:a16="http://schemas.microsoft.com/office/drawing/2014/main" id="{A6418DEC-B660-4639-537A-957587D3D155}"/>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189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 - Zakaznici bez log">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a:t>Naši zákazníci</a:t>
            </a:r>
            <a:endParaRPr lang="en-GB" dirty="0"/>
          </a:p>
        </p:txBody>
      </p:sp>
    </p:spTree>
    <p:extLst>
      <p:ext uri="{BB962C8B-B14F-4D97-AF65-F5344CB8AC3E}">
        <p14:creationId xmlns:p14="http://schemas.microsoft.com/office/powerpoint/2010/main" val="3200574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1">
                    <a:lumMod val="85000"/>
                  </a:schemeClr>
                </a:solidFill>
                <a:latin typeface="Montserrat" panose="00000500000000000000" pitchFamily="2" charset="-18"/>
              </a:rPr>
              <a:t>Datum</a:t>
            </a:r>
            <a:endParaRPr lang="en-GB" sz="1400" dirty="0">
              <a:solidFill>
                <a:schemeClr val="bg1">
                  <a:lumMod val="85000"/>
                </a:schemeClr>
              </a:solidFill>
              <a:latin typeface="Montserrat" panose="00000500000000000000" pitchFamily="2" charset="-18"/>
            </a:endParaRPr>
          </a:p>
        </p:txBody>
      </p:sp>
    </p:spTree>
    <p:extLst>
      <p:ext uri="{BB962C8B-B14F-4D97-AF65-F5344CB8AC3E}">
        <p14:creationId xmlns:p14="http://schemas.microsoft.com/office/powerpoint/2010/main" val="2429841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800404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Jméno a příjmení</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a:t>Pozice, firma</a:t>
            </a:r>
            <a:endParaRPr lang="en-GB" dirty="0"/>
          </a:p>
        </p:txBody>
      </p:sp>
      <p:sp>
        <p:nvSpPr>
          <p:cNvPr id="6" name="Nadpis 1">
            <a:extLst>
              <a:ext uri="{FF2B5EF4-FFF2-40B4-BE49-F238E27FC236}">
                <a16:creationId xmlns:a16="http://schemas.microsoft.com/office/drawing/2014/main" id="{4F2E268B-8AAF-458F-8055-DF3BD15257E2}"/>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347124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228578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2405925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3600000" y="936000"/>
            <a:ext cx="7565462"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2159999"/>
            <a:ext cx="100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33427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152398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55" name="Zástupný text 59">
            <a:extLst>
              <a:ext uri="{FF2B5EF4-FFF2-40B4-BE49-F238E27FC236}">
                <a16:creationId xmlns:a16="http://schemas.microsoft.com/office/drawing/2014/main" id="{6AEB8ED3-D164-4E10-B21F-D80D592A9BEC}"/>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1"/>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955077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1_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313468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2765462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328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4081155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842381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702286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14356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Name </a:t>
            </a:r>
            <a:r>
              <a:rPr lang="cs-CZ" dirty="0" err="1"/>
              <a:t>Surname</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err="1"/>
              <a:t>Position</a:t>
            </a:r>
            <a:r>
              <a:rPr lang="cs-CZ" dirty="0"/>
              <a:t>, </a:t>
            </a:r>
            <a:r>
              <a:rPr lang="cs-CZ" dirty="0" err="1"/>
              <a:t>Company</a:t>
            </a:r>
            <a:endParaRPr lang="en-GB" dirty="0"/>
          </a:p>
        </p:txBody>
      </p:sp>
      <p:sp>
        <p:nvSpPr>
          <p:cNvPr id="13" name="Nadpis 1">
            <a:extLst>
              <a:ext uri="{FF2B5EF4-FFF2-40B4-BE49-F238E27FC236}">
                <a16:creationId xmlns:a16="http://schemas.microsoft.com/office/drawing/2014/main" id="{23A17EE8-1AC0-431F-B5D9-A0DDD740FFDF}"/>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3157090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1">
                    <a:lumMod val="85000"/>
                  </a:schemeClr>
                </a:solidFill>
                <a:latin typeface="Montserrat" panose="00000500000000000000" pitchFamily="2" charset="-18"/>
              </a:rPr>
              <a:t>Datum</a:t>
            </a:r>
            <a:endParaRPr lang="en-GB" sz="1400" dirty="0">
              <a:solidFill>
                <a:schemeClr val="bg1">
                  <a:lumMod val="85000"/>
                </a:schemeClr>
              </a:solidFill>
              <a:latin typeface="Montserrat" panose="00000500000000000000" pitchFamily="2" charset="-18"/>
            </a:endParaRPr>
          </a:p>
        </p:txBody>
      </p:sp>
    </p:spTree>
    <p:extLst>
      <p:ext uri="{BB962C8B-B14F-4D97-AF65-F5344CB8AC3E}">
        <p14:creationId xmlns:p14="http://schemas.microsoft.com/office/powerpoint/2010/main" val="744149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646346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Jméno a příjmení</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a:t>Pozice, firma</a:t>
            </a:r>
            <a:endParaRPr lang="en-GB" dirty="0"/>
          </a:p>
        </p:txBody>
      </p:sp>
      <p:sp>
        <p:nvSpPr>
          <p:cNvPr id="6" name="Nadpis 1">
            <a:extLst>
              <a:ext uri="{FF2B5EF4-FFF2-40B4-BE49-F238E27FC236}">
                <a16:creationId xmlns:a16="http://schemas.microsoft.com/office/drawing/2014/main" id="{4F2E268B-8AAF-458F-8055-DF3BD15257E2}"/>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2653922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31398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3600000" y="936000"/>
            <a:ext cx="7565462"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2159999"/>
            <a:ext cx="100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1770384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1014652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55" name="Zástupný text 59">
            <a:extLst>
              <a:ext uri="{FF2B5EF4-FFF2-40B4-BE49-F238E27FC236}">
                <a16:creationId xmlns:a16="http://schemas.microsoft.com/office/drawing/2014/main" id="{6AEB8ED3-D164-4E10-B21F-D80D592A9BEC}"/>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2">
                    <a:lumMod val="10000"/>
                  </a:schemeClr>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65332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1_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3436242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3540417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81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1641861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3893868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009645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954001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805335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160000"/>
            <a:ext cx="10080000" cy="1800000"/>
          </a:xfrm>
        </p:spPr>
        <p:txBody>
          <a:bodyPr lIns="0" anchor="t">
            <a:normAutofit/>
          </a:bodyPr>
          <a:lstStyle>
            <a:lvl1pPr algn="l">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4320000"/>
            <a:ext cx="10080000" cy="1080000"/>
          </a:xfrm>
        </p:spPr>
        <p:txBody>
          <a:bodyPr lIns="0">
            <a:normAutofit/>
          </a:bodyPr>
          <a:lstStyle>
            <a:lvl1pPr marL="0" indent="0" algn="l">
              <a:buNone/>
              <a:defRPr sz="1800">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2">
                    <a:lumMod val="75000"/>
                  </a:schemeClr>
                </a:solidFill>
                <a:latin typeface="Montserrat" panose="00000500000000000000" pitchFamily="2" charset="-18"/>
              </a:rPr>
              <a:t>Datum</a:t>
            </a:r>
            <a:endParaRPr lang="en-GB" sz="1400" dirty="0">
              <a:solidFill>
                <a:schemeClr val="bg2">
                  <a:lumMod val="75000"/>
                </a:schemeClr>
              </a:solidFill>
              <a:latin typeface="Montserrat" panose="00000500000000000000" pitchFamily="2" charset="-18"/>
            </a:endParaRPr>
          </a:p>
        </p:txBody>
      </p:sp>
    </p:spTree>
    <p:extLst>
      <p:ext uri="{BB962C8B-B14F-4D97-AF65-F5344CB8AC3E}">
        <p14:creationId xmlns:p14="http://schemas.microsoft.com/office/powerpoint/2010/main" val="1529632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Úvodní sníme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Kosoúhelník 6">
            <a:extLst>
              <a:ext uri="{FF2B5EF4-FFF2-40B4-BE49-F238E27FC236}">
                <a16:creationId xmlns:a16="http://schemas.microsoft.com/office/drawing/2014/main" id="{8060AE2F-F933-0C16-0E47-1CCE2BA3B413}"/>
              </a:ext>
            </a:extLst>
          </p:cNvPr>
          <p:cNvSpPr/>
          <p:nvPr userDrawn="1"/>
        </p:nvSpPr>
        <p:spPr>
          <a:xfrm>
            <a:off x="-5837099" y="0"/>
            <a:ext cx="8877300" cy="6883399"/>
          </a:xfrm>
          <a:prstGeom prst="parallelogram">
            <a:avLst>
              <a:gd name="adj" fmla="val 67343"/>
            </a:avLst>
          </a:prstGeom>
          <a:solidFill>
            <a:schemeClr val="bg1">
              <a:alpha val="3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Kosoúhelník 7">
            <a:extLst>
              <a:ext uri="{FF2B5EF4-FFF2-40B4-BE49-F238E27FC236}">
                <a16:creationId xmlns:a16="http://schemas.microsoft.com/office/drawing/2014/main" id="{66ACC2D4-DF0C-6839-67AD-EFF4BD9C4D59}"/>
              </a:ext>
            </a:extLst>
          </p:cNvPr>
          <p:cNvSpPr/>
          <p:nvPr userDrawn="1"/>
        </p:nvSpPr>
        <p:spPr>
          <a:xfrm>
            <a:off x="3752850" y="-6350"/>
            <a:ext cx="15183535" cy="6883399"/>
          </a:xfrm>
          <a:prstGeom prst="parallelogram">
            <a:avLst>
              <a:gd name="adj" fmla="val 67343"/>
            </a:avLst>
          </a:prstGeom>
          <a:solidFill>
            <a:schemeClr val="tx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7277100" y="3275651"/>
            <a:ext cx="3882899" cy="1800000"/>
          </a:xfrm>
        </p:spPr>
        <p:txBody>
          <a:bodyPr lIns="0" anchor="t">
            <a:normAutofit/>
          </a:bodyPr>
          <a:lstStyle>
            <a:lvl1pPr algn="r">
              <a:defRPr sz="4400">
                <a:solidFill>
                  <a:schemeClr val="bg1"/>
                </a:solidFill>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hasCustomPrompt="1"/>
          </p:nvPr>
        </p:nvSpPr>
        <p:spPr>
          <a:xfrm>
            <a:off x="5688418" y="5120100"/>
            <a:ext cx="5471581" cy="1080000"/>
          </a:xfrm>
        </p:spPr>
        <p:txBody>
          <a:bodyPr lIns="0">
            <a:noAutofit/>
          </a:bodyPr>
          <a:lstStyle>
            <a:lvl1pPr marL="0" indent="0" algn="l">
              <a:buNone/>
              <a:defRPr sz="2000">
                <a:solidFill>
                  <a:schemeClr val="bg1"/>
                </a:solidFill>
                <a:latin typeface="Montserrat" panose="00000500000000000000" pitchFamily="2"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r>
              <a:rPr lang="cs-CZ" sz="1800" dirty="0">
                <a:solidFill>
                  <a:schemeClr val="bg1"/>
                </a:solidFill>
              </a:rPr>
              <a:t>Inovace – Zjednodušení – Užitek</a:t>
            </a:r>
            <a:endParaRPr lang="en-GB" sz="1800" b="1" dirty="0">
              <a:solidFill>
                <a:schemeClr val="bg1"/>
              </a:solidFill>
            </a:endParaRPr>
          </a:p>
        </p:txBody>
      </p:sp>
      <p:sp>
        <p:nvSpPr>
          <p:cNvPr id="10" name="TextovéPole 9">
            <a:extLst>
              <a:ext uri="{FF2B5EF4-FFF2-40B4-BE49-F238E27FC236}">
                <a16:creationId xmlns:a16="http://schemas.microsoft.com/office/drawing/2014/main" id="{ABAB554B-6863-43CC-0D65-281CDFF73C1E}"/>
              </a:ext>
            </a:extLst>
          </p:cNvPr>
          <p:cNvSpPr txBox="1"/>
          <p:nvPr userDrawn="1"/>
        </p:nvSpPr>
        <p:spPr>
          <a:xfrm>
            <a:off x="5715000" y="2981325"/>
            <a:ext cx="914400" cy="914400"/>
          </a:xfrm>
          <a:prstGeom prst="rect">
            <a:avLst/>
          </a:prstGeom>
        </p:spPr>
        <p:txBody>
          <a:bodyPr vert="horz" wrap="square" lIns="0" tIns="0" rIns="0" bIns="0" rtlCol="0">
            <a:normAutofit/>
          </a:bodyPr>
          <a:lstStyle/>
          <a:p>
            <a:pPr algn="l"/>
            <a:endParaRPr lang="cs-CZ" sz="1400" dirty="0">
              <a:solidFill>
                <a:schemeClr val="bg1">
                  <a:lumMod val="85000"/>
                </a:schemeClr>
              </a:solidFill>
              <a:latin typeface="Montserrat" panose="00000500000000000000" pitchFamily="2" charset="-18"/>
            </a:endParaRPr>
          </a:p>
        </p:txBody>
      </p:sp>
      <p:pic>
        <p:nvPicPr>
          <p:cNvPr id="11" name="Grafický objekt 10">
            <a:extLst>
              <a:ext uri="{FF2B5EF4-FFF2-40B4-BE49-F238E27FC236}">
                <a16:creationId xmlns:a16="http://schemas.microsoft.com/office/drawing/2014/main" id="{E71E5235-3728-7D20-0B11-66AF7F4C868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1194930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Základní textový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080000" y="2160000"/>
            <a:ext cx="100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080000" y="3240001"/>
            <a:ext cx="10080000" cy="3240000"/>
          </a:xfrm>
        </p:spPr>
        <p:txBody>
          <a:bodyPr/>
          <a:lstStyle>
            <a:lvl1pPr marL="0" indent="0">
              <a:buNone/>
              <a:defRPr/>
            </a:lvl1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471130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itát">
    <p:spTree>
      <p:nvGrpSpPr>
        <p:cNvPr id="1" name=""/>
        <p:cNvGrpSpPr/>
        <p:nvPr/>
      </p:nvGrpSpPr>
      <p:grpSpPr>
        <a:xfrm>
          <a:off x="0" y="0"/>
          <a:ext cx="0" cy="0"/>
          <a:chOff x="0" y="0"/>
          <a:chExt cx="0" cy="0"/>
        </a:xfrm>
      </p:grpSpPr>
      <p:sp>
        <p:nvSpPr>
          <p:cNvPr id="7" name="Zástupný symbol obrázku 2">
            <a:extLst>
              <a:ext uri="{FF2B5EF4-FFF2-40B4-BE49-F238E27FC236}">
                <a16:creationId xmlns:a16="http://schemas.microsoft.com/office/drawing/2014/main" id="{7652FB01-45D9-4D25-9288-9967FDF87FA0}"/>
              </a:ext>
            </a:extLst>
          </p:cNvPr>
          <p:cNvSpPr>
            <a:spLocks noGrp="1"/>
          </p:cNvSpPr>
          <p:nvPr>
            <p:ph type="pic" idx="1"/>
          </p:nvPr>
        </p:nvSpPr>
        <p:spPr>
          <a:xfrm>
            <a:off x="1080000" y="4500000"/>
            <a:ext cx="720000" cy="720000"/>
          </a:xfrm>
          <a:ln>
            <a:noFill/>
          </a:ln>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2160000" y="4536000"/>
            <a:ext cx="5124450" cy="347663"/>
          </a:xfrm>
        </p:spPr>
        <p:txBody>
          <a:bodyPr anchor="b"/>
          <a:lstStyle>
            <a:lvl1pPr marL="0" indent="0">
              <a:buNone/>
              <a:defRPr sz="1600"/>
            </a:lvl1pPr>
          </a:lstStyle>
          <a:p>
            <a:pPr lvl="0"/>
            <a:r>
              <a:rPr lang="cs-CZ" dirty="0"/>
              <a:t>Jméno a příjmení</a:t>
            </a:r>
            <a:endParaRPr lang="en-GB" dirty="0"/>
          </a:p>
        </p:txBody>
      </p:sp>
      <p:sp>
        <p:nvSpPr>
          <p:cNvPr id="12" name="Zástupný text 10">
            <a:extLst>
              <a:ext uri="{FF2B5EF4-FFF2-40B4-BE49-F238E27FC236}">
                <a16:creationId xmlns:a16="http://schemas.microsoft.com/office/drawing/2014/main" id="{E97FEF00-55DE-4212-9AF3-67396F7226AE}"/>
              </a:ext>
            </a:extLst>
          </p:cNvPr>
          <p:cNvSpPr>
            <a:spLocks noGrp="1"/>
          </p:cNvSpPr>
          <p:nvPr>
            <p:ph type="body" sz="quarter" idx="12" hasCustomPrompt="1"/>
          </p:nvPr>
        </p:nvSpPr>
        <p:spPr>
          <a:xfrm>
            <a:off x="2160000" y="4896000"/>
            <a:ext cx="5124450" cy="347663"/>
          </a:xfrm>
        </p:spPr>
        <p:txBody>
          <a:bodyPr anchor="t"/>
          <a:lstStyle>
            <a:lvl1pPr marL="0" indent="0">
              <a:buNone/>
              <a:defRPr sz="1400">
                <a:solidFill>
                  <a:schemeClr val="bg1">
                    <a:lumMod val="65000"/>
                  </a:schemeClr>
                </a:solidFill>
              </a:defRPr>
            </a:lvl1pPr>
          </a:lstStyle>
          <a:p>
            <a:pPr lvl="0"/>
            <a:r>
              <a:rPr lang="cs-CZ" dirty="0"/>
              <a:t>Pozice, firma</a:t>
            </a:r>
            <a:endParaRPr lang="en-GB" dirty="0"/>
          </a:p>
        </p:txBody>
      </p:sp>
      <p:sp>
        <p:nvSpPr>
          <p:cNvPr id="2" name="Nadpis 1">
            <a:extLst>
              <a:ext uri="{FF2B5EF4-FFF2-40B4-BE49-F238E27FC236}">
                <a16:creationId xmlns:a16="http://schemas.microsoft.com/office/drawing/2014/main" id="{E644E168-42B2-4A8E-9866-7244E8E84A10}"/>
              </a:ext>
            </a:extLst>
          </p:cNvPr>
          <p:cNvSpPr>
            <a:spLocks noGrp="1"/>
          </p:cNvSpPr>
          <p:nvPr>
            <p:ph type="title" hasCustomPrompt="1"/>
          </p:nvPr>
        </p:nvSpPr>
        <p:spPr>
          <a:xfrm>
            <a:off x="1080000" y="2160000"/>
            <a:ext cx="8127062" cy="2160000"/>
          </a:xfrm>
        </p:spPr>
        <p:txBody>
          <a:bodyPr>
            <a:normAutofit/>
          </a:bodyPr>
          <a:lstStyle>
            <a:lvl1pPr>
              <a:defRPr sz="3200" i="1"/>
            </a:lvl1pPr>
          </a:lstStyle>
          <a:p>
            <a:r>
              <a:rPr lang="cs-CZ" dirty="0"/>
              <a:t>„Kliknutím lze upravit styl.“</a:t>
            </a:r>
            <a:endParaRPr lang="en-GB" dirty="0"/>
          </a:p>
        </p:txBody>
      </p:sp>
    </p:spTree>
    <p:extLst>
      <p:ext uri="{BB962C8B-B14F-4D97-AF65-F5344CB8AC3E}">
        <p14:creationId xmlns:p14="http://schemas.microsoft.com/office/powerpoint/2010/main" val="2465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itát">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500" y="4679999"/>
            <a:ext cx="10080000" cy="1080000"/>
          </a:xfrm>
        </p:spPr>
        <p:txBody>
          <a:bodyPr anchor="t"/>
          <a:lstStyle>
            <a:lvl1pPr marL="0" indent="0">
              <a:buNone/>
              <a:defRPr sz="1600"/>
            </a:lvl1pPr>
          </a:lstStyle>
          <a:p>
            <a:pPr lvl="0"/>
            <a:r>
              <a:rPr lang="cs-CZ" dirty="0"/>
              <a:t>Dodatek</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500" y="2160000"/>
            <a:ext cx="8064500" cy="2160000"/>
          </a:xfrm>
        </p:spPr>
        <p:txBody>
          <a:bodyPr/>
          <a:lstStyle>
            <a:lvl1pPr marL="0" indent="0">
              <a:buNone/>
              <a:defRPr sz="3200">
                <a:solidFill>
                  <a:schemeClr val="bg1"/>
                </a:solidFill>
                <a:highlight>
                  <a:srgbClr val="EC6408"/>
                </a:highlight>
              </a:defRPr>
            </a:lvl1pPr>
          </a:lstStyle>
          <a:p>
            <a:pPr lvl="0"/>
            <a:r>
              <a:rPr lang="cs-CZ" dirty="0"/>
              <a:t>Zvýrazněný nadpis</a:t>
            </a:r>
            <a:endParaRPr lang="en-GB" dirty="0"/>
          </a:p>
        </p:txBody>
      </p:sp>
    </p:spTree>
    <p:extLst>
      <p:ext uri="{BB962C8B-B14F-4D97-AF65-F5344CB8AC3E}">
        <p14:creationId xmlns:p14="http://schemas.microsoft.com/office/powerpoint/2010/main" val="346764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bsáh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p:nvPr>
        </p:nvSpPr>
        <p:spPr>
          <a:xfrm>
            <a:off x="1980001" y="972000"/>
            <a:ext cx="9180000" cy="1079999"/>
          </a:xfrm>
        </p:spPr>
        <p:txBody>
          <a:bodyPr lIns="0" anchor="t">
            <a:noAutofit/>
          </a:bodyPr>
          <a:lstStyle/>
          <a:p>
            <a:r>
              <a:rPr lang="cs-CZ" dirty="0"/>
              <a:t>Kliknutím lze upravit styl.</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p:nvPr>
        </p:nvSpPr>
        <p:spPr>
          <a:xfrm>
            <a:off x="1980000" y="2159999"/>
            <a:ext cx="9180000" cy="4500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endParaRPr lang="en-GB" dirty="0"/>
          </a:p>
        </p:txBody>
      </p:sp>
    </p:spTree>
    <p:extLst>
      <p:ext uri="{BB962C8B-B14F-4D97-AF65-F5344CB8AC3E}">
        <p14:creationId xmlns:p14="http://schemas.microsoft.com/office/powerpoint/2010/main" val="65741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staveni Anect - 1">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499" y="2905247"/>
            <a:ext cx="10553057" cy="745246"/>
          </a:xfrm>
        </p:spPr>
        <p:txBody>
          <a:bodyPr anchor="t"/>
          <a:lstStyle>
            <a:lvl1pPr marL="0" indent="0">
              <a:lnSpc>
                <a:spcPct val="150000"/>
              </a:lnSpc>
              <a:buNone/>
              <a:defRPr sz="1800"/>
            </a:lvl1pPr>
          </a:lstStyle>
          <a:p>
            <a:pPr lvl="0"/>
            <a:r>
              <a:rPr lang="cs-CZ" dirty="0"/>
              <a:t>Jsme předním dodavatelem integrovaných řešení a služeb v oblasti </a:t>
            </a:r>
            <a:br>
              <a:rPr lang="cs-CZ" dirty="0"/>
            </a:br>
            <a:r>
              <a:rPr lang="cs-CZ" dirty="0"/>
              <a:t>informačních a komunikačních technologií s velkým důrazem na ICT bezpečnost. </a:t>
            </a:r>
            <a:endParaRPr lang="en-GB" dirty="0"/>
          </a:p>
        </p:txBody>
      </p:sp>
      <p:sp>
        <p:nvSpPr>
          <p:cNvPr id="3" name="Zástupný text 2">
            <a:extLst>
              <a:ext uri="{FF2B5EF4-FFF2-40B4-BE49-F238E27FC236}">
                <a16:creationId xmlns:a16="http://schemas.microsoft.com/office/drawing/2014/main" id="{59B1B1B7-F421-4736-A536-A9B6E406BB56}"/>
              </a:ext>
            </a:extLst>
          </p:cNvPr>
          <p:cNvSpPr>
            <a:spLocks noGrp="1"/>
          </p:cNvSpPr>
          <p:nvPr>
            <p:ph type="body" sz="quarter" idx="13" hasCustomPrompt="1"/>
          </p:nvPr>
        </p:nvSpPr>
        <p:spPr>
          <a:xfrm>
            <a:off x="1079499" y="2160000"/>
            <a:ext cx="7740651" cy="745246"/>
          </a:xfrm>
        </p:spPr>
        <p:txBody>
          <a:bodyPr/>
          <a:lstStyle>
            <a:lvl1pPr marL="0" indent="0" algn="l">
              <a:buNone/>
              <a:defRPr sz="3200" i="1">
                <a:solidFill>
                  <a:schemeClr val="bg1"/>
                </a:solidFill>
                <a:highlight>
                  <a:srgbClr val="EC6408"/>
                </a:highlight>
              </a:defRPr>
            </a:lvl1pPr>
          </a:lstStyle>
          <a:p>
            <a:pPr algn="r"/>
            <a:r>
              <a:rPr lang="cs-CZ" sz="3200" dirty="0">
                <a:solidFill>
                  <a:schemeClr val="bg1"/>
                </a:solidFill>
              </a:rPr>
              <a:t>Innovation – </a:t>
            </a:r>
            <a:r>
              <a:rPr lang="cs-CZ" sz="3200" dirty="0" err="1">
                <a:solidFill>
                  <a:schemeClr val="bg1"/>
                </a:solidFill>
              </a:rPr>
              <a:t>Simplification</a:t>
            </a:r>
            <a:r>
              <a:rPr lang="cs-CZ" sz="3200" dirty="0">
                <a:solidFill>
                  <a:schemeClr val="bg1"/>
                </a:solidFill>
              </a:rPr>
              <a:t> – </a:t>
            </a:r>
            <a:r>
              <a:rPr lang="cs-CZ" sz="3200" dirty="0" err="1">
                <a:solidFill>
                  <a:schemeClr val="bg1"/>
                </a:solidFill>
              </a:rPr>
              <a:t>Benefits</a:t>
            </a:r>
            <a:endParaRPr lang="cs-CZ" sz="3200" dirty="0">
              <a:solidFill>
                <a:schemeClr val="bg1"/>
              </a:solidFill>
            </a:endParaRPr>
          </a:p>
          <a:p>
            <a:pPr algn="r"/>
            <a:endParaRPr lang="cs-CZ" sz="3200" dirty="0"/>
          </a:p>
        </p:txBody>
      </p:sp>
      <p:sp>
        <p:nvSpPr>
          <p:cNvPr id="4" name="Zástupný text 10">
            <a:extLst>
              <a:ext uri="{FF2B5EF4-FFF2-40B4-BE49-F238E27FC236}">
                <a16:creationId xmlns:a16="http://schemas.microsoft.com/office/drawing/2014/main" id="{430A8EC4-4546-4335-A1DF-4A55CF3F22F1}"/>
              </a:ext>
            </a:extLst>
          </p:cNvPr>
          <p:cNvSpPr>
            <a:spLocks noGrp="1"/>
          </p:cNvSpPr>
          <p:nvPr>
            <p:ph type="body" sz="quarter" idx="14" hasCustomPrompt="1"/>
          </p:nvPr>
        </p:nvSpPr>
        <p:spPr>
          <a:xfrm>
            <a:off x="1079500" y="3891023"/>
            <a:ext cx="8562211" cy="1016643"/>
          </a:xfrm>
        </p:spPr>
        <p:txBody>
          <a:bodyPr anchor="t"/>
          <a:lstStyle>
            <a:lvl1pPr marL="0" indent="0">
              <a:lnSpc>
                <a:spcPct val="150000"/>
              </a:lnSpc>
              <a:buNone/>
              <a:defRPr sz="1400"/>
            </a:lvl1pPr>
          </a:lstStyle>
          <a:p>
            <a:pPr lvl="0"/>
            <a:r>
              <a:rPr lang="cs-CZ" dirty="0"/>
              <a:t>Kromě kybernetické bezpečnosti se dlouhodobě věnujeme také datovým centrům, kontaktním centrům, infrastruktuře ICT a provozu a řízení ICT.</a:t>
            </a:r>
            <a:endParaRPr lang="en-GB" dirty="0"/>
          </a:p>
        </p:txBody>
      </p:sp>
      <p:sp>
        <p:nvSpPr>
          <p:cNvPr id="5" name="Obdélník 4">
            <a:extLst>
              <a:ext uri="{FF2B5EF4-FFF2-40B4-BE49-F238E27FC236}">
                <a16:creationId xmlns:a16="http://schemas.microsoft.com/office/drawing/2014/main" id="{CF3E0DFF-E429-4B73-99D1-C226C18F60A8}"/>
              </a:ext>
            </a:extLst>
          </p:cNvPr>
          <p:cNvSpPr/>
          <p:nvPr userDrawn="1"/>
        </p:nvSpPr>
        <p:spPr>
          <a:xfrm>
            <a:off x="1079499" y="4826973"/>
            <a:ext cx="2230911" cy="1016643"/>
          </a:xfrm>
          <a:prstGeom prst="rect">
            <a:avLst/>
          </a:prstGeom>
          <a:solidFill>
            <a:srgbClr val="F8F8F8">
              <a:alpha val="38039"/>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30 let</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na trhu</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CA9256F2-5829-4015-8475-6821A33F7486}"/>
              </a:ext>
            </a:extLst>
          </p:cNvPr>
          <p:cNvSpPr/>
          <p:nvPr userDrawn="1"/>
        </p:nvSpPr>
        <p:spPr>
          <a:xfrm>
            <a:off x="3558624" y="4825068"/>
            <a:ext cx="2230911" cy="1016643"/>
          </a:xfrm>
          <a:prstGeom prst="rect">
            <a:avLst/>
          </a:prstGeom>
          <a:solidFill>
            <a:srgbClr val="F8F8F8">
              <a:alpha val="38039"/>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160</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členů týmu</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7" name="Obdélník 6">
            <a:extLst>
              <a:ext uri="{FF2B5EF4-FFF2-40B4-BE49-F238E27FC236}">
                <a16:creationId xmlns:a16="http://schemas.microsoft.com/office/drawing/2014/main" id="{93D48476-E3A9-4789-BC64-10DCB82DE733}"/>
              </a:ext>
            </a:extLst>
          </p:cNvPr>
          <p:cNvSpPr/>
          <p:nvPr userDrawn="1"/>
        </p:nvSpPr>
        <p:spPr>
          <a:xfrm>
            <a:off x="6037749" y="4825068"/>
            <a:ext cx="3098488" cy="1016643"/>
          </a:xfrm>
          <a:prstGeom prst="rect">
            <a:avLst/>
          </a:prstGeom>
          <a:solidFill>
            <a:srgbClr val="F8F8F8">
              <a:alpha val="38039"/>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lnSpc>
                <a:spcPct val="100000"/>
              </a:lnSpc>
              <a:spcBef>
                <a:spcPts val="600"/>
              </a:spcBef>
              <a:spcAft>
                <a:spcPts val="600"/>
              </a:spcAft>
            </a:pP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180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spokojených zákazníků</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22240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dující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2E7945-11C6-4272-B116-ED62206FFA64}"/>
              </a:ext>
            </a:extLst>
          </p:cNvPr>
          <p:cNvSpPr>
            <a:spLocks noGrp="1"/>
          </p:cNvSpPr>
          <p:nvPr>
            <p:ph type="title" hasCustomPrompt="1"/>
          </p:nvPr>
        </p:nvSpPr>
        <p:spPr>
          <a:xfrm>
            <a:off x="1080000" y="2700000"/>
            <a:ext cx="10080000" cy="1079999"/>
          </a:xfrm>
        </p:spPr>
        <p:txBody>
          <a:bodyPr lIns="0" anchor="t">
            <a:noAutofit/>
          </a:bodyPr>
          <a:lstStyle>
            <a:lvl1pPr>
              <a:defRPr/>
            </a:lvl1pPr>
          </a:lstStyle>
          <a:p>
            <a:r>
              <a:rPr lang="cs-CZ" dirty="0"/>
              <a:t>Gradující text</a:t>
            </a:r>
            <a:endParaRPr lang="en-GB" dirty="0"/>
          </a:p>
        </p:txBody>
      </p:sp>
      <p:sp>
        <p:nvSpPr>
          <p:cNvPr id="3" name="Zástupný obsah 2">
            <a:extLst>
              <a:ext uri="{FF2B5EF4-FFF2-40B4-BE49-F238E27FC236}">
                <a16:creationId xmlns:a16="http://schemas.microsoft.com/office/drawing/2014/main" id="{82D7753E-BEA8-467F-B151-22AA47A7B72A}"/>
              </a:ext>
            </a:extLst>
          </p:cNvPr>
          <p:cNvSpPr>
            <a:spLocks noGrp="1"/>
          </p:cNvSpPr>
          <p:nvPr>
            <p:ph idx="1" hasCustomPrompt="1"/>
          </p:nvPr>
        </p:nvSpPr>
        <p:spPr>
          <a:xfrm>
            <a:off x="1080000" y="3960000"/>
            <a:ext cx="10080000" cy="2246399"/>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Hlavní textové pole</a:t>
            </a:r>
          </a:p>
        </p:txBody>
      </p:sp>
      <p:sp>
        <p:nvSpPr>
          <p:cNvPr id="4" name="Zástupný obsah 2">
            <a:extLst>
              <a:ext uri="{FF2B5EF4-FFF2-40B4-BE49-F238E27FC236}">
                <a16:creationId xmlns:a16="http://schemas.microsoft.com/office/drawing/2014/main" id="{0D3A3463-9D16-4355-8607-B5A66DC2EB11}"/>
              </a:ext>
            </a:extLst>
          </p:cNvPr>
          <p:cNvSpPr>
            <a:spLocks noGrp="1"/>
          </p:cNvSpPr>
          <p:nvPr>
            <p:ph idx="10" hasCustomPrompt="1"/>
          </p:nvPr>
        </p:nvSpPr>
        <p:spPr>
          <a:xfrm>
            <a:off x="1080000" y="2160001"/>
            <a:ext cx="10080000" cy="360000"/>
          </a:xfrm>
        </p:spPr>
        <p:txBody>
          <a:bodyPr/>
          <a:lstStyle>
            <a:lvl1pPr marL="0" indent="0">
              <a:buNone/>
              <a:defRPr/>
            </a:lvl1pPr>
            <a:lvl2pPr marL="457200" indent="0">
              <a:buNone/>
              <a:defRPr/>
            </a:lvl2pPr>
            <a:lvl3pPr marL="914400" indent="0">
              <a:buNone/>
              <a:defRPr/>
            </a:lvl3pPr>
            <a:lvl4pPr marL="1371600" indent="0">
              <a:buNone/>
              <a:defRPr/>
            </a:lvl4pPr>
          </a:lstStyle>
          <a:p>
            <a:pPr lvl="0"/>
            <a:r>
              <a:rPr lang="cs-CZ" dirty="0"/>
              <a:t>Úvodní text</a:t>
            </a:r>
          </a:p>
        </p:txBody>
      </p:sp>
    </p:spTree>
    <p:extLst>
      <p:ext uri="{BB962C8B-B14F-4D97-AF65-F5344CB8AC3E}">
        <p14:creationId xmlns:p14="http://schemas.microsoft.com/office/powerpoint/2010/main" val="42443073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Úvod kapitol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D8342-2660-4810-9712-6F4CD190CA8F}"/>
              </a:ext>
            </a:extLst>
          </p:cNvPr>
          <p:cNvSpPr>
            <a:spLocks noGrp="1"/>
          </p:cNvSpPr>
          <p:nvPr>
            <p:ph type="title"/>
          </p:nvPr>
        </p:nvSpPr>
        <p:spPr>
          <a:xfrm>
            <a:off x="1080000" y="2520000"/>
            <a:ext cx="6120000" cy="1620000"/>
          </a:xfrm>
        </p:spPr>
        <p:txBody>
          <a:bodyPr anchor="t">
            <a:normAutofit/>
          </a:bodyPr>
          <a:lstStyle>
            <a:lvl1pPr>
              <a:defRPr sz="4000"/>
            </a:lvl1p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B1DD1F82-4983-43BF-98D4-210E9B7595C8}"/>
              </a:ext>
            </a:extLst>
          </p:cNvPr>
          <p:cNvSpPr>
            <a:spLocks noGrp="1"/>
          </p:cNvSpPr>
          <p:nvPr>
            <p:ph type="body" idx="1"/>
          </p:nvPr>
        </p:nvSpPr>
        <p:spPr>
          <a:xfrm>
            <a:off x="1080000" y="4320000"/>
            <a:ext cx="6120000" cy="1440000"/>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grpSp>
        <p:nvGrpSpPr>
          <p:cNvPr id="7" name="Skupina 6">
            <a:extLst>
              <a:ext uri="{FF2B5EF4-FFF2-40B4-BE49-F238E27FC236}">
                <a16:creationId xmlns:a16="http://schemas.microsoft.com/office/drawing/2014/main" id="{3F64A8DA-4BEE-4293-BC0B-13EFF03FCBC6}"/>
              </a:ext>
            </a:extLst>
          </p:cNvPr>
          <p:cNvGrpSpPr/>
          <p:nvPr userDrawn="1"/>
        </p:nvGrpSpPr>
        <p:grpSpPr>
          <a:xfrm>
            <a:off x="7716644" y="90000"/>
            <a:ext cx="4475356" cy="6624000"/>
            <a:chOff x="8335926" y="108000"/>
            <a:chExt cx="3856074" cy="6624000"/>
          </a:xfrm>
        </p:grpSpPr>
        <p:cxnSp>
          <p:nvCxnSpPr>
            <p:cNvPr id="8" name="Přímá spojnice 7">
              <a:extLst>
                <a:ext uri="{FF2B5EF4-FFF2-40B4-BE49-F238E27FC236}">
                  <a16:creationId xmlns:a16="http://schemas.microsoft.com/office/drawing/2014/main" id="{AA7795A8-FD2C-4699-AD8D-0F80986ED5F7}"/>
                </a:ext>
              </a:extLst>
            </p:cNvPr>
            <p:cNvCxnSpPr>
              <a:cxnSpLocks/>
            </p:cNvCxnSpPr>
            <p:nvPr/>
          </p:nvCxnSpPr>
          <p:spPr>
            <a:xfrm>
              <a:off x="8335926" y="10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9" name="Přímá spojnice 8">
              <a:extLst>
                <a:ext uri="{FF2B5EF4-FFF2-40B4-BE49-F238E27FC236}">
                  <a16:creationId xmlns:a16="http://schemas.microsoft.com/office/drawing/2014/main" id="{234640C2-DB42-4E79-9B7E-D2B3B95C13D7}"/>
                </a:ext>
              </a:extLst>
            </p:cNvPr>
            <p:cNvCxnSpPr>
              <a:cxnSpLocks/>
            </p:cNvCxnSpPr>
            <p:nvPr/>
          </p:nvCxnSpPr>
          <p:spPr>
            <a:xfrm>
              <a:off x="8335926" y="25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5A45055-D27F-410D-9431-20A7F83C7822}"/>
                </a:ext>
              </a:extLst>
            </p:cNvPr>
            <p:cNvCxnSpPr>
              <a:cxnSpLocks/>
            </p:cNvCxnSpPr>
            <p:nvPr/>
          </p:nvCxnSpPr>
          <p:spPr>
            <a:xfrm>
              <a:off x="8335926" y="39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DB352612-F751-48D3-9812-6164C7706EFB}"/>
                </a:ext>
              </a:extLst>
            </p:cNvPr>
            <p:cNvCxnSpPr>
              <a:cxnSpLocks/>
            </p:cNvCxnSpPr>
            <p:nvPr/>
          </p:nvCxnSpPr>
          <p:spPr>
            <a:xfrm>
              <a:off x="8335926" y="54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3055889B-6871-4D34-B066-8208F16913F2}"/>
                </a:ext>
              </a:extLst>
            </p:cNvPr>
            <p:cNvCxnSpPr>
              <a:cxnSpLocks/>
            </p:cNvCxnSpPr>
            <p:nvPr/>
          </p:nvCxnSpPr>
          <p:spPr>
            <a:xfrm>
              <a:off x="8335926" y="68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0C64881-FE5E-497E-9625-733FB4D15B2A}"/>
                </a:ext>
              </a:extLst>
            </p:cNvPr>
            <p:cNvCxnSpPr>
              <a:cxnSpLocks/>
            </p:cNvCxnSpPr>
            <p:nvPr/>
          </p:nvCxnSpPr>
          <p:spPr>
            <a:xfrm>
              <a:off x="8335926" y="82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3E5F7FC-50B8-4D23-86F9-761B0CC347C2}"/>
                </a:ext>
              </a:extLst>
            </p:cNvPr>
            <p:cNvCxnSpPr>
              <a:cxnSpLocks/>
            </p:cNvCxnSpPr>
            <p:nvPr/>
          </p:nvCxnSpPr>
          <p:spPr>
            <a:xfrm>
              <a:off x="8335926" y="97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0A71C909-946F-453E-A209-2B1D3F9157F5}"/>
                </a:ext>
              </a:extLst>
            </p:cNvPr>
            <p:cNvCxnSpPr>
              <a:cxnSpLocks/>
            </p:cNvCxnSpPr>
            <p:nvPr/>
          </p:nvCxnSpPr>
          <p:spPr>
            <a:xfrm>
              <a:off x="8335926" y="111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784E8738-6451-4F06-9A3D-1BD3A9C5864A}"/>
                </a:ext>
              </a:extLst>
            </p:cNvPr>
            <p:cNvCxnSpPr>
              <a:cxnSpLocks/>
            </p:cNvCxnSpPr>
            <p:nvPr/>
          </p:nvCxnSpPr>
          <p:spPr>
            <a:xfrm>
              <a:off x="8335926" y="126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C94D57B3-F500-466A-BB83-17462D8CFCE9}"/>
                </a:ext>
              </a:extLst>
            </p:cNvPr>
            <p:cNvCxnSpPr>
              <a:cxnSpLocks/>
            </p:cNvCxnSpPr>
            <p:nvPr/>
          </p:nvCxnSpPr>
          <p:spPr>
            <a:xfrm>
              <a:off x="8335926" y="140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8F17E6DB-32E7-4418-AC77-CFFBF0FC220E}"/>
                </a:ext>
              </a:extLst>
            </p:cNvPr>
            <p:cNvCxnSpPr>
              <a:cxnSpLocks/>
            </p:cNvCxnSpPr>
            <p:nvPr/>
          </p:nvCxnSpPr>
          <p:spPr>
            <a:xfrm>
              <a:off x="8335926" y="154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5B1B42F-7796-4497-8322-195E25CFD409}"/>
                </a:ext>
              </a:extLst>
            </p:cNvPr>
            <p:cNvCxnSpPr>
              <a:cxnSpLocks/>
            </p:cNvCxnSpPr>
            <p:nvPr/>
          </p:nvCxnSpPr>
          <p:spPr>
            <a:xfrm>
              <a:off x="8335926" y="169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C93F8518-981E-4F9B-AC0B-E0D876DC3CFB}"/>
                </a:ext>
              </a:extLst>
            </p:cNvPr>
            <p:cNvCxnSpPr>
              <a:cxnSpLocks/>
            </p:cNvCxnSpPr>
            <p:nvPr/>
          </p:nvCxnSpPr>
          <p:spPr>
            <a:xfrm>
              <a:off x="8335926" y="183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1FEBCA7F-426A-4341-BF2C-6841A489876E}"/>
                </a:ext>
              </a:extLst>
            </p:cNvPr>
            <p:cNvCxnSpPr>
              <a:cxnSpLocks/>
            </p:cNvCxnSpPr>
            <p:nvPr/>
          </p:nvCxnSpPr>
          <p:spPr>
            <a:xfrm>
              <a:off x="8335926" y="198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4F326EBE-C4AA-47E6-B9F1-E238DCD3E023}"/>
                </a:ext>
              </a:extLst>
            </p:cNvPr>
            <p:cNvCxnSpPr>
              <a:cxnSpLocks/>
            </p:cNvCxnSpPr>
            <p:nvPr/>
          </p:nvCxnSpPr>
          <p:spPr>
            <a:xfrm>
              <a:off x="8335926" y="212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0F976C36-2CB7-4603-9848-132BB594C187}"/>
                </a:ext>
              </a:extLst>
            </p:cNvPr>
            <p:cNvCxnSpPr>
              <a:cxnSpLocks/>
            </p:cNvCxnSpPr>
            <p:nvPr/>
          </p:nvCxnSpPr>
          <p:spPr>
            <a:xfrm>
              <a:off x="8335926" y="226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F7B77627-F37F-4296-BE90-2022B6FF8817}"/>
                </a:ext>
              </a:extLst>
            </p:cNvPr>
            <p:cNvCxnSpPr>
              <a:cxnSpLocks/>
            </p:cNvCxnSpPr>
            <p:nvPr/>
          </p:nvCxnSpPr>
          <p:spPr>
            <a:xfrm>
              <a:off x="8335926" y="241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BFBBCD16-F35E-437B-9EB0-89E2777DE4F4}"/>
                </a:ext>
              </a:extLst>
            </p:cNvPr>
            <p:cNvCxnSpPr>
              <a:cxnSpLocks/>
            </p:cNvCxnSpPr>
            <p:nvPr/>
          </p:nvCxnSpPr>
          <p:spPr>
            <a:xfrm>
              <a:off x="8335926" y="255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DAA9264E-9075-435E-933F-9C4F742F1580}"/>
                </a:ext>
              </a:extLst>
            </p:cNvPr>
            <p:cNvCxnSpPr>
              <a:cxnSpLocks/>
            </p:cNvCxnSpPr>
            <p:nvPr/>
          </p:nvCxnSpPr>
          <p:spPr>
            <a:xfrm>
              <a:off x="8335926" y="270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DD2BC187-3CF7-4859-9AC5-65749AA3BD34}"/>
                </a:ext>
              </a:extLst>
            </p:cNvPr>
            <p:cNvCxnSpPr>
              <a:cxnSpLocks/>
            </p:cNvCxnSpPr>
            <p:nvPr/>
          </p:nvCxnSpPr>
          <p:spPr>
            <a:xfrm>
              <a:off x="8335926" y="284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D02698BD-CE9F-4CBD-A42E-BA9FA1A65498}"/>
                </a:ext>
              </a:extLst>
            </p:cNvPr>
            <p:cNvCxnSpPr>
              <a:cxnSpLocks/>
            </p:cNvCxnSpPr>
            <p:nvPr/>
          </p:nvCxnSpPr>
          <p:spPr>
            <a:xfrm>
              <a:off x="8335926" y="298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0E571075-D139-40C5-A4C9-1966F0F89A28}"/>
                </a:ext>
              </a:extLst>
            </p:cNvPr>
            <p:cNvCxnSpPr>
              <a:cxnSpLocks/>
            </p:cNvCxnSpPr>
            <p:nvPr/>
          </p:nvCxnSpPr>
          <p:spPr>
            <a:xfrm>
              <a:off x="8335926" y="313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9AFF887A-EEDB-4487-B7D3-3C6FB8F5D6F1}"/>
                </a:ext>
              </a:extLst>
            </p:cNvPr>
            <p:cNvCxnSpPr>
              <a:cxnSpLocks/>
            </p:cNvCxnSpPr>
            <p:nvPr/>
          </p:nvCxnSpPr>
          <p:spPr>
            <a:xfrm>
              <a:off x="8335926" y="327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1ECA14D5-DD13-45C3-8013-7F5A9269E1F5}"/>
                </a:ext>
              </a:extLst>
            </p:cNvPr>
            <p:cNvCxnSpPr>
              <a:cxnSpLocks/>
            </p:cNvCxnSpPr>
            <p:nvPr/>
          </p:nvCxnSpPr>
          <p:spPr>
            <a:xfrm>
              <a:off x="8335926" y="342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09FC5544-B70F-4D10-8132-6C970274B26D}"/>
                </a:ext>
              </a:extLst>
            </p:cNvPr>
            <p:cNvCxnSpPr>
              <a:cxnSpLocks/>
            </p:cNvCxnSpPr>
            <p:nvPr/>
          </p:nvCxnSpPr>
          <p:spPr>
            <a:xfrm>
              <a:off x="8335926" y="356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63E40C26-ECC4-495C-AFAF-71A94F8EF435}"/>
                </a:ext>
              </a:extLst>
            </p:cNvPr>
            <p:cNvCxnSpPr>
              <a:cxnSpLocks/>
            </p:cNvCxnSpPr>
            <p:nvPr/>
          </p:nvCxnSpPr>
          <p:spPr>
            <a:xfrm>
              <a:off x="8335926" y="370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4D11A2D4-AB3E-4832-B9AA-999EEBE74ECB}"/>
                </a:ext>
              </a:extLst>
            </p:cNvPr>
            <p:cNvCxnSpPr>
              <a:cxnSpLocks/>
            </p:cNvCxnSpPr>
            <p:nvPr/>
          </p:nvCxnSpPr>
          <p:spPr>
            <a:xfrm>
              <a:off x="8335926" y="385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5AD4FAA3-4355-4E05-9E0C-CB2B66219031}"/>
                </a:ext>
              </a:extLst>
            </p:cNvPr>
            <p:cNvCxnSpPr>
              <a:cxnSpLocks/>
            </p:cNvCxnSpPr>
            <p:nvPr/>
          </p:nvCxnSpPr>
          <p:spPr>
            <a:xfrm>
              <a:off x="8335926" y="399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4611DD4A-708F-4386-9FDF-9E4241C7781D}"/>
                </a:ext>
              </a:extLst>
            </p:cNvPr>
            <p:cNvCxnSpPr>
              <a:cxnSpLocks/>
            </p:cNvCxnSpPr>
            <p:nvPr/>
          </p:nvCxnSpPr>
          <p:spPr>
            <a:xfrm>
              <a:off x="8335926" y="414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0BDB57C3-6EE7-4457-B4B8-124A70D0B969}"/>
                </a:ext>
              </a:extLst>
            </p:cNvPr>
            <p:cNvCxnSpPr>
              <a:cxnSpLocks/>
            </p:cNvCxnSpPr>
            <p:nvPr/>
          </p:nvCxnSpPr>
          <p:spPr>
            <a:xfrm>
              <a:off x="8335926" y="428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FD10D5B1-14F1-489A-8C0C-51E1E9C4D51B}"/>
                </a:ext>
              </a:extLst>
            </p:cNvPr>
            <p:cNvCxnSpPr>
              <a:cxnSpLocks/>
            </p:cNvCxnSpPr>
            <p:nvPr/>
          </p:nvCxnSpPr>
          <p:spPr>
            <a:xfrm>
              <a:off x="8335926" y="442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C64378B-EE2E-48B6-82E0-9E03F39D8857}"/>
                </a:ext>
              </a:extLst>
            </p:cNvPr>
            <p:cNvCxnSpPr>
              <a:cxnSpLocks/>
            </p:cNvCxnSpPr>
            <p:nvPr/>
          </p:nvCxnSpPr>
          <p:spPr>
            <a:xfrm>
              <a:off x="8335926" y="457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8B280403-6CC3-47C9-8B87-167B7F46CA96}"/>
                </a:ext>
              </a:extLst>
            </p:cNvPr>
            <p:cNvCxnSpPr>
              <a:cxnSpLocks/>
            </p:cNvCxnSpPr>
            <p:nvPr/>
          </p:nvCxnSpPr>
          <p:spPr>
            <a:xfrm>
              <a:off x="8335926" y="471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D826630-9B36-41D7-B94D-B931E4D0B84A}"/>
                </a:ext>
              </a:extLst>
            </p:cNvPr>
            <p:cNvCxnSpPr>
              <a:cxnSpLocks/>
            </p:cNvCxnSpPr>
            <p:nvPr/>
          </p:nvCxnSpPr>
          <p:spPr>
            <a:xfrm>
              <a:off x="8335926" y="486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3C806C7-F6DA-4F65-9C26-37380A0F325F}"/>
                </a:ext>
              </a:extLst>
            </p:cNvPr>
            <p:cNvCxnSpPr>
              <a:cxnSpLocks/>
            </p:cNvCxnSpPr>
            <p:nvPr/>
          </p:nvCxnSpPr>
          <p:spPr>
            <a:xfrm>
              <a:off x="8335926" y="500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AF08F9EF-9416-42D4-B76C-C8B31C7F218A}"/>
                </a:ext>
              </a:extLst>
            </p:cNvPr>
            <p:cNvCxnSpPr>
              <a:cxnSpLocks/>
            </p:cNvCxnSpPr>
            <p:nvPr/>
          </p:nvCxnSpPr>
          <p:spPr>
            <a:xfrm>
              <a:off x="8335926" y="514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D14C190-6DB1-4025-892F-F15C446FEAEA}"/>
                </a:ext>
              </a:extLst>
            </p:cNvPr>
            <p:cNvCxnSpPr>
              <a:cxnSpLocks/>
            </p:cNvCxnSpPr>
            <p:nvPr/>
          </p:nvCxnSpPr>
          <p:spPr>
            <a:xfrm>
              <a:off x="8335926" y="529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41EDC9B6-BC10-4FF8-ABEA-4D0F9FBB91A8}"/>
                </a:ext>
              </a:extLst>
            </p:cNvPr>
            <p:cNvCxnSpPr>
              <a:cxnSpLocks/>
            </p:cNvCxnSpPr>
            <p:nvPr/>
          </p:nvCxnSpPr>
          <p:spPr>
            <a:xfrm>
              <a:off x="8335926" y="543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6" name="Přímá spojnice 45">
              <a:extLst>
                <a:ext uri="{FF2B5EF4-FFF2-40B4-BE49-F238E27FC236}">
                  <a16:creationId xmlns:a16="http://schemas.microsoft.com/office/drawing/2014/main" id="{34FD40CC-F21C-4305-AD8F-01B1F7D3BAE4}"/>
                </a:ext>
              </a:extLst>
            </p:cNvPr>
            <p:cNvCxnSpPr>
              <a:cxnSpLocks/>
            </p:cNvCxnSpPr>
            <p:nvPr/>
          </p:nvCxnSpPr>
          <p:spPr>
            <a:xfrm>
              <a:off x="8335926" y="558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21E21B2-5B68-46CE-9D4F-9C560571A410}"/>
                </a:ext>
              </a:extLst>
            </p:cNvPr>
            <p:cNvCxnSpPr>
              <a:cxnSpLocks/>
            </p:cNvCxnSpPr>
            <p:nvPr/>
          </p:nvCxnSpPr>
          <p:spPr>
            <a:xfrm>
              <a:off x="8335926" y="572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2FDA62F4-D5CD-4A2D-B92B-231F8371602D}"/>
                </a:ext>
              </a:extLst>
            </p:cNvPr>
            <p:cNvCxnSpPr>
              <a:cxnSpLocks/>
            </p:cNvCxnSpPr>
            <p:nvPr/>
          </p:nvCxnSpPr>
          <p:spPr>
            <a:xfrm>
              <a:off x="8335926" y="586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73EE5AA4-C58D-46A3-A64C-6892E66421E5}"/>
                </a:ext>
              </a:extLst>
            </p:cNvPr>
            <p:cNvCxnSpPr>
              <a:cxnSpLocks/>
            </p:cNvCxnSpPr>
            <p:nvPr/>
          </p:nvCxnSpPr>
          <p:spPr>
            <a:xfrm>
              <a:off x="8335926" y="601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DA5D632F-827B-4CBE-A2A6-184025A7E041}"/>
                </a:ext>
              </a:extLst>
            </p:cNvPr>
            <p:cNvCxnSpPr>
              <a:cxnSpLocks/>
            </p:cNvCxnSpPr>
            <p:nvPr/>
          </p:nvCxnSpPr>
          <p:spPr>
            <a:xfrm>
              <a:off x="8335926" y="6156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CB5FA7A-212F-428E-9936-25EB5CFA4437}"/>
                </a:ext>
              </a:extLst>
            </p:cNvPr>
            <p:cNvCxnSpPr>
              <a:cxnSpLocks/>
            </p:cNvCxnSpPr>
            <p:nvPr/>
          </p:nvCxnSpPr>
          <p:spPr>
            <a:xfrm>
              <a:off x="8335926" y="6300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9B807985-A6D0-496D-BFF3-357254AAE391}"/>
                </a:ext>
              </a:extLst>
            </p:cNvPr>
            <p:cNvCxnSpPr>
              <a:cxnSpLocks/>
            </p:cNvCxnSpPr>
            <p:nvPr/>
          </p:nvCxnSpPr>
          <p:spPr>
            <a:xfrm>
              <a:off x="8335926" y="6444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DC86C3F-AB6D-4B98-A992-062DFE8766A5}"/>
                </a:ext>
              </a:extLst>
            </p:cNvPr>
            <p:cNvCxnSpPr>
              <a:cxnSpLocks/>
            </p:cNvCxnSpPr>
            <p:nvPr/>
          </p:nvCxnSpPr>
          <p:spPr>
            <a:xfrm>
              <a:off x="8335926" y="6588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91D559BE-05B7-4B14-8D0E-88BE767B8B88}"/>
                </a:ext>
              </a:extLst>
            </p:cNvPr>
            <p:cNvCxnSpPr>
              <a:cxnSpLocks/>
            </p:cNvCxnSpPr>
            <p:nvPr/>
          </p:nvCxnSpPr>
          <p:spPr>
            <a:xfrm>
              <a:off x="8335926" y="6732000"/>
              <a:ext cx="3856074" cy="0"/>
            </a:xfrm>
            <a:prstGeom prst="line">
              <a:avLst/>
            </a:prstGeom>
            <a:ln w="50800">
              <a:solidFill>
                <a:srgbClr val="EC6408">
                  <a:alpha val="86000"/>
                </a:srgbClr>
              </a:solidFill>
            </a:ln>
          </p:spPr>
          <p:style>
            <a:lnRef idx="1">
              <a:schemeClr val="accent1"/>
            </a:lnRef>
            <a:fillRef idx="0">
              <a:schemeClr val="accent1"/>
            </a:fillRef>
            <a:effectRef idx="0">
              <a:schemeClr val="accent1"/>
            </a:effectRef>
            <a:fontRef idx="minor">
              <a:schemeClr val="tx1"/>
            </a:fontRef>
          </p:style>
        </p:cxnSp>
      </p:grpSp>
      <p:sp>
        <p:nvSpPr>
          <p:cNvPr id="56" name="Zástupný text 2">
            <a:extLst>
              <a:ext uri="{FF2B5EF4-FFF2-40B4-BE49-F238E27FC236}">
                <a16:creationId xmlns:a16="http://schemas.microsoft.com/office/drawing/2014/main" id="{1621599B-3CA2-4011-8C2B-2976ED59E40A}"/>
              </a:ext>
            </a:extLst>
          </p:cNvPr>
          <p:cNvSpPr>
            <a:spLocks noGrp="1"/>
          </p:cNvSpPr>
          <p:nvPr>
            <p:ph type="body" idx="10" hasCustomPrompt="1"/>
          </p:nvPr>
        </p:nvSpPr>
        <p:spPr>
          <a:xfrm>
            <a:off x="1080000" y="2160000"/>
            <a:ext cx="6120000" cy="360000"/>
          </a:xfrm>
        </p:spPr>
        <p:txBody>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Číslo kapitoly</a:t>
            </a:r>
          </a:p>
        </p:txBody>
      </p:sp>
      <p:sp>
        <p:nvSpPr>
          <p:cNvPr id="55" name="Zástupný text 59">
            <a:extLst>
              <a:ext uri="{FF2B5EF4-FFF2-40B4-BE49-F238E27FC236}">
                <a16:creationId xmlns:a16="http://schemas.microsoft.com/office/drawing/2014/main" id="{95B4BE7A-F4D4-4269-BDE8-876CF9DA076D}"/>
              </a:ext>
            </a:extLst>
          </p:cNvPr>
          <p:cNvSpPr>
            <a:spLocks noGrp="1"/>
          </p:cNvSpPr>
          <p:nvPr>
            <p:ph type="body" sz="quarter" idx="11" hasCustomPrompt="1"/>
          </p:nvPr>
        </p:nvSpPr>
        <p:spPr>
          <a:xfrm>
            <a:off x="7716838" y="0"/>
            <a:ext cx="4475162" cy="6857999"/>
          </a:xfrm>
        </p:spPr>
        <p:txBody>
          <a:bodyPr anchor="ctr"/>
          <a:lstStyle>
            <a:lvl1pPr marL="0" indent="0" algn="ctr">
              <a:buNone/>
              <a:defRPr sz="30000" b="1">
                <a:solidFill>
                  <a:schemeClr val="bg2">
                    <a:lumMod val="10000"/>
                  </a:schemeClr>
                </a:solidFill>
              </a:defRPr>
            </a:lvl1pPr>
            <a:lvl2pPr marL="457200" indent="0">
              <a:buNone/>
              <a:defRPr sz="30000"/>
            </a:lvl2pPr>
            <a:lvl3pPr marL="914400" indent="0">
              <a:buNone/>
              <a:defRPr sz="30000"/>
            </a:lvl3pPr>
            <a:lvl4pPr marL="1371600" indent="0">
              <a:buNone/>
              <a:defRPr sz="30000"/>
            </a:lvl4pPr>
            <a:lvl5pPr marL="1828800" indent="0">
              <a:buNone/>
              <a:defRPr sz="30000"/>
            </a:lvl5pPr>
          </a:lstStyle>
          <a:p>
            <a:pPr lvl="0"/>
            <a:r>
              <a:rPr lang="cs-CZ" dirty="0"/>
              <a:t>X</a:t>
            </a:r>
            <a:endParaRPr lang="en-GB" dirty="0"/>
          </a:p>
        </p:txBody>
      </p:sp>
    </p:spTree>
    <p:extLst>
      <p:ext uri="{BB962C8B-B14F-4D97-AF65-F5344CB8AC3E}">
        <p14:creationId xmlns:p14="http://schemas.microsoft.com/office/powerpoint/2010/main" val="1565859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1_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0B5EA2-48A3-49B3-A17D-FFB77A5D4B36}"/>
              </a:ext>
            </a:extLst>
          </p:cNvPr>
          <p:cNvSpPr>
            <a:spLocks noGrp="1"/>
          </p:cNvSpPr>
          <p:nvPr>
            <p:ph type="title"/>
          </p:nvPr>
        </p:nvSpPr>
        <p:spPr>
          <a:xfrm>
            <a:off x="1080000" y="2160000"/>
            <a:ext cx="10080000" cy="1080000"/>
          </a:xfrm>
        </p:spPr>
        <p:txBody>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A4A43C11-ED33-4D38-BF56-82943CAFD663}"/>
              </a:ext>
            </a:extLst>
          </p:cNvPr>
          <p:cNvSpPr>
            <a:spLocks noGrp="1"/>
          </p:cNvSpPr>
          <p:nvPr>
            <p:ph type="body" idx="1"/>
          </p:nvPr>
        </p:nvSpPr>
        <p:spPr>
          <a:xfrm>
            <a:off x="1080000" y="3420000"/>
            <a:ext cx="4860000" cy="823912"/>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Zástupný obsah 3">
            <a:extLst>
              <a:ext uri="{FF2B5EF4-FFF2-40B4-BE49-F238E27FC236}">
                <a16:creationId xmlns:a16="http://schemas.microsoft.com/office/drawing/2014/main" id="{D9A0DC5F-BAAD-4BF4-A30D-A5DE6C252EAF}"/>
              </a:ext>
            </a:extLst>
          </p:cNvPr>
          <p:cNvSpPr>
            <a:spLocks noGrp="1"/>
          </p:cNvSpPr>
          <p:nvPr>
            <p:ph sz="half" idx="2"/>
          </p:nvPr>
        </p:nvSpPr>
        <p:spPr>
          <a:xfrm>
            <a:off x="1080001" y="4320000"/>
            <a:ext cx="4860000" cy="2125751"/>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
        <p:nvSpPr>
          <p:cNvPr id="5" name="Zástupný text 4">
            <a:extLst>
              <a:ext uri="{FF2B5EF4-FFF2-40B4-BE49-F238E27FC236}">
                <a16:creationId xmlns:a16="http://schemas.microsoft.com/office/drawing/2014/main" id="{6C94BA24-C5B9-461D-8E96-2A3BA2865BBB}"/>
              </a:ext>
            </a:extLst>
          </p:cNvPr>
          <p:cNvSpPr>
            <a:spLocks noGrp="1"/>
          </p:cNvSpPr>
          <p:nvPr>
            <p:ph type="body" sz="quarter" idx="3"/>
          </p:nvPr>
        </p:nvSpPr>
        <p:spPr>
          <a:xfrm>
            <a:off x="6300000" y="3420000"/>
            <a:ext cx="4860000" cy="720000"/>
          </a:xfrm>
        </p:spPr>
        <p:txBody>
          <a:bodyPr anchor="t"/>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Zástupný obsah 5">
            <a:extLst>
              <a:ext uri="{FF2B5EF4-FFF2-40B4-BE49-F238E27FC236}">
                <a16:creationId xmlns:a16="http://schemas.microsoft.com/office/drawing/2014/main" id="{51213B17-1690-40C7-8150-C0156E2C0B7F}"/>
              </a:ext>
            </a:extLst>
          </p:cNvPr>
          <p:cNvSpPr>
            <a:spLocks noGrp="1"/>
          </p:cNvSpPr>
          <p:nvPr>
            <p:ph sz="quarter" idx="4"/>
          </p:nvPr>
        </p:nvSpPr>
        <p:spPr>
          <a:xfrm>
            <a:off x="6300000" y="4352925"/>
            <a:ext cx="4860000" cy="2092826"/>
          </a:xfrm>
        </p:spPr>
        <p:txBody>
          <a:bodyPr/>
          <a:lstStyle>
            <a:lvl1pPr>
              <a:defRPr sz="1800"/>
            </a:lvl1pPr>
            <a:lvl2pPr>
              <a:defRPr sz="1600"/>
            </a:lvl2pPr>
            <a:lvl3pPr>
              <a:defRPr sz="1400"/>
            </a:lvl3pPr>
            <a:lvl4pPr>
              <a:defRPr sz="1200"/>
            </a:lvl4pPr>
            <a:lvl5pPr>
              <a:defRPr sz="1200"/>
            </a:lvl5pPr>
          </a:lstStyle>
          <a:p>
            <a:pPr lvl="0"/>
            <a:r>
              <a:rPr lang="cs-CZ" dirty="0"/>
              <a:t>Po kliknutí můžete upravovat styly textu v předloze.</a:t>
            </a:r>
          </a:p>
          <a:p>
            <a:pPr lvl="1"/>
            <a:r>
              <a:rPr lang="cs-CZ" dirty="0"/>
              <a:t>Druhá úroveň</a:t>
            </a:r>
          </a:p>
          <a:p>
            <a:pPr lvl="2"/>
            <a:r>
              <a:rPr lang="cs-CZ" dirty="0"/>
              <a:t>Třetí úroveň</a:t>
            </a:r>
            <a:endParaRPr lang="en-GB" dirty="0"/>
          </a:p>
        </p:txBody>
      </p:sp>
    </p:spTree>
    <p:extLst>
      <p:ext uri="{BB962C8B-B14F-4D97-AF65-F5344CB8AC3E}">
        <p14:creationId xmlns:p14="http://schemas.microsoft.com/office/powerpoint/2010/main" val="4286020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D2A7F6-B276-4047-B302-B40F32F555F3}"/>
              </a:ext>
            </a:extLst>
          </p:cNvPr>
          <p:cNvSpPr>
            <a:spLocks noGrp="1"/>
          </p:cNvSpPr>
          <p:nvPr>
            <p:ph type="title"/>
          </p:nvPr>
        </p:nvSpPr>
        <p:spPr/>
        <p:txBody>
          <a:bodyPr/>
          <a:lstStyle/>
          <a:p>
            <a:r>
              <a:rPr lang="cs-CZ"/>
              <a:t>Kliknutím lze upravit styl.</a:t>
            </a:r>
            <a:endParaRPr lang="en-GB"/>
          </a:p>
        </p:txBody>
      </p:sp>
    </p:spTree>
    <p:extLst>
      <p:ext uri="{BB962C8B-B14F-4D97-AF65-F5344CB8AC3E}">
        <p14:creationId xmlns:p14="http://schemas.microsoft.com/office/powerpoint/2010/main" val="2539096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503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Standar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79999"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64399" y="1080001"/>
            <a:ext cx="7095601" cy="504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180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2989428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270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4056743" y="0"/>
            <a:ext cx="813525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270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3463086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Střední 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4320000" cy="144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5943599" y="0"/>
            <a:ext cx="6248401"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1080001" y="4320000"/>
            <a:ext cx="43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40946737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Text s malým obráz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CA5362-CE10-45F5-AB5D-FCAE1CBC8C58}"/>
              </a:ext>
            </a:extLst>
          </p:cNvPr>
          <p:cNvSpPr>
            <a:spLocks noGrp="1"/>
          </p:cNvSpPr>
          <p:nvPr>
            <p:ph type="title"/>
          </p:nvPr>
        </p:nvSpPr>
        <p:spPr>
          <a:xfrm>
            <a:off x="1080000" y="2160000"/>
            <a:ext cx="10080000" cy="1080000"/>
          </a:xfrm>
        </p:spPr>
        <p:txBody>
          <a:bodyPr anchor="t"/>
          <a:lstStyle>
            <a:lvl1pPr>
              <a:defRPr sz="3200"/>
            </a:lvl1pPr>
          </a:lstStyle>
          <a:p>
            <a:r>
              <a:rPr lang="cs-CZ" dirty="0"/>
              <a:t>Kliknutím lze upravit styl.</a:t>
            </a:r>
            <a:endParaRPr lang="en-GB" dirty="0"/>
          </a:p>
        </p:txBody>
      </p:sp>
      <p:sp>
        <p:nvSpPr>
          <p:cNvPr id="3" name="Zástupný symbol obrázku 2">
            <a:extLst>
              <a:ext uri="{FF2B5EF4-FFF2-40B4-BE49-F238E27FC236}">
                <a16:creationId xmlns:a16="http://schemas.microsoft.com/office/drawing/2014/main" id="{64449ABF-338B-435C-8524-5D3452BCFAE3}"/>
              </a:ext>
            </a:extLst>
          </p:cNvPr>
          <p:cNvSpPr>
            <a:spLocks noGrp="1"/>
          </p:cNvSpPr>
          <p:nvPr>
            <p:ph type="pic" idx="1"/>
          </p:nvPr>
        </p:nvSpPr>
        <p:spPr>
          <a:xfrm>
            <a:off x="1080000" y="3413421"/>
            <a:ext cx="2520000" cy="252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Zástupný text 3">
            <a:extLst>
              <a:ext uri="{FF2B5EF4-FFF2-40B4-BE49-F238E27FC236}">
                <a16:creationId xmlns:a16="http://schemas.microsoft.com/office/drawing/2014/main" id="{FFC17517-8E02-4A7F-8FF5-7492340F77F1}"/>
              </a:ext>
            </a:extLst>
          </p:cNvPr>
          <p:cNvSpPr>
            <a:spLocks noGrp="1"/>
          </p:cNvSpPr>
          <p:nvPr>
            <p:ph type="body" sz="half" idx="2"/>
          </p:nvPr>
        </p:nvSpPr>
        <p:spPr>
          <a:xfrm>
            <a:off x="4140000" y="3600000"/>
            <a:ext cx="7020000" cy="216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p>
        </p:txBody>
      </p:sp>
    </p:spTree>
    <p:extLst>
      <p:ext uri="{BB962C8B-B14F-4D97-AF65-F5344CB8AC3E}">
        <p14:creationId xmlns:p14="http://schemas.microsoft.com/office/powerpoint/2010/main" val="1609298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3052938" y="2872629"/>
            <a:ext cx="6511976" cy="1800000"/>
          </a:xfrm>
        </p:spPr>
        <p:txBody>
          <a:bodyPr lIns="0" anchor="t">
            <a:normAutofit/>
          </a:bodyPr>
          <a:lstStyle>
            <a:lvl1pPr algn="ctr">
              <a:defRPr sz="3600" b="1">
                <a:latin typeface="Montserrat" panose="00000500000000000000" pitchFamily="2" charset="-18"/>
              </a:defRPr>
            </a:lvl1pPr>
          </a:lstStyle>
          <a:p>
            <a:r>
              <a:rPr lang="cs-CZ" dirty="0"/>
              <a:t>KLIKNUTÍM LZE UPRAVIT STYL</a:t>
            </a:r>
            <a:endParaRPr lang="en-GB" dirty="0"/>
          </a:p>
        </p:txBody>
      </p:sp>
      <p:sp>
        <p:nvSpPr>
          <p:cNvPr id="10" name="Podnadpis 2">
            <a:extLst>
              <a:ext uri="{FF2B5EF4-FFF2-40B4-BE49-F238E27FC236}">
                <a16:creationId xmlns:a16="http://schemas.microsoft.com/office/drawing/2014/main" id="{109CB227-E3D9-4A48-B8A2-55DE5C15C49F}"/>
              </a:ext>
            </a:extLst>
          </p:cNvPr>
          <p:cNvSpPr txBox="1">
            <a:spLocks/>
          </p:cNvSpPr>
          <p:nvPr userDrawn="1"/>
        </p:nvSpPr>
        <p:spPr>
          <a:xfrm>
            <a:off x="1080000" y="5760000"/>
            <a:ext cx="10080000" cy="360000"/>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cs-CZ" sz="1400" dirty="0">
                <a:solidFill>
                  <a:schemeClr val="bg2">
                    <a:lumMod val="75000"/>
                  </a:schemeClr>
                </a:solidFill>
                <a:latin typeface="Montserrat" panose="00000500000000000000" pitchFamily="2" charset="-18"/>
              </a:rPr>
              <a:t>Datum</a:t>
            </a:r>
            <a:endParaRPr lang="en-GB" sz="1400" dirty="0">
              <a:solidFill>
                <a:schemeClr val="bg2">
                  <a:lumMod val="75000"/>
                </a:schemeClr>
              </a:solidFill>
              <a:latin typeface="Montserrat" panose="00000500000000000000" pitchFamily="2" charset="-18"/>
            </a:endParaRPr>
          </a:p>
        </p:txBody>
      </p:sp>
      <p:pic>
        <p:nvPicPr>
          <p:cNvPr id="4" name="Google Shape;15;p16">
            <a:extLst>
              <a:ext uri="{FF2B5EF4-FFF2-40B4-BE49-F238E27FC236}">
                <a16:creationId xmlns:a16="http://schemas.microsoft.com/office/drawing/2014/main" id="{CAE6328D-AA26-0B99-D66F-2A0B0E1627DA}"/>
              </a:ext>
            </a:extLst>
          </p:cNvPr>
          <p:cNvPicPr preferRelativeResize="0"/>
          <p:nvPr userDrawn="1"/>
        </p:nvPicPr>
        <p:blipFill rotWithShape="1">
          <a:blip r:embed="rId2">
            <a:alphaModFix/>
          </a:blip>
          <a:srcRect/>
          <a:stretch/>
        </p:blipFill>
        <p:spPr>
          <a:xfrm>
            <a:off x="8703469" y="1436914"/>
            <a:ext cx="4247753" cy="5416649"/>
          </a:xfrm>
          <a:prstGeom prst="rect">
            <a:avLst/>
          </a:prstGeom>
          <a:noFill/>
          <a:ln>
            <a:noFill/>
          </a:ln>
        </p:spPr>
      </p:pic>
      <p:pic>
        <p:nvPicPr>
          <p:cNvPr id="5" name="Google Shape;16;p16">
            <a:extLst>
              <a:ext uri="{FF2B5EF4-FFF2-40B4-BE49-F238E27FC236}">
                <a16:creationId xmlns:a16="http://schemas.microsoft.com/office/drawing/2014/main" id="{7B756250-E86C-C8E9-556F-3B57A1087A0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0" y="1436913"/>
            <a:ext cx="4058833" cy="5416646"/>
          </a:xfrm>
          <a:prstGeom prst="rect">
            <a:avLst/>
          </a:prstGeom>
          <a:noFill/>
          <a:ln>
            <a:noFill/>
          </a:ln>
        </p:spPr>
      </p:pic>
    </p:spTree>
    <p:extLst>
      <p:ext uri="{BB962C8B-B14F-4D97-AF65-F5344CB8AC3E}">
        <p14:creationId xmlns:p14="http://schemas.microsoft.com/office/powerpoint/2010/main" val="6652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ředstaveni Anect - 1">
    <p:spTree>
      <p:nvGrpSpPr>
        <p:cNvPr id="1" name=""/>
        <p:cNvGrpSpPr/>
        <p:nvPr/>
      </p:nvGrpSpPr>
      <p:grpSpPr>
        <a:xfrm>
          <a:off x="0" y="0"/>
          <a:ext cx="0" cy="0"/>
          <a:chOff x="0" y="0"/>
          <a:chExt cx="0" cy="0"/>
        </a:xfrm>
      </p:grpSpPr>
      <p:sp>
        <p:nvSpPr>
          <p:cNvPr id="11" name="Zástupný text 10">
            <a:extLst>
              <a:ext uri="{FF2B5EF4-FFF2-40B4-BE49-F238E27FC236}">
                <a16:creationId xmlns:a16="http://schemas.microsoft.com/office/drawing/2014/main" id="{3CB754A0-DB56-4B19-AE2C-90AD495DF416}"/>
              </a:ext>
            </a:extLst>
          </p:cNvPr>
          <p:cNvSpPr>
            <a:spLocks noGrp="1"/>
          </p:cNvSpPr>
          <p:nvPr>
            <p:ph type="body" sz="quarter" idx="11" hasCustomPrompt="1"/>
          </p:nvPr>
        </p:nvSpPr>
        <p:spPr>
          <a:xfrm>
            <a:off x="1079499" y="2042228"/>
            <a:ext cx="10553057" cy="745246"/>
          </a:xfrm>
        </p:spPr>
        <p:txBody>
          <a:bodyPr anchor="t"/>
          <a:lstStyle>
            <a:lvl1pPr marL="0" indent="0">
              <a:lnSpc>
                <a:spcPct val="150000"/>
              </a:lnSpc>
              <a:buNone/>
              <a:defRPr sz="1800"/>
            </a:lvl1pPr>
          </a:lstStyle>
          <a:p>
            <a:r>
              <a:rPr lang="en-US" dirty="0"/>
              <a:t>We are a leading supplier of integrated solutions and services in the </a:t>
            </a:r>
            <a:br>
              <a:rPr lang="cs-CZ" dirty="0"/>
            </a:br>
            <a:r>
              <a:rPr lang="cs-CZ" dirty="0"/>
              <a:t>IT </a:t>
            </a:r>
            <a:r>
              <a:rPr lang="en-US" dirty="0"/>
              <a:t>and communication technologies with a strong emphasis on ICT security.</a:t>
            </a:r>
            <a:endParaRPr lang="en-GB" dirty="0"/>
          </a:p>
        </p:txBody>
      </p:sp>
      <p:sp>
        <p:nvSpPr>
          <p:cNvPr id="5" name="Obdélník 4">
            <a:extLst>
              <a:ext uri="{FF2B5EF4-FFF2-40B4-BE49-F238E27FC236}">
                <a16:creationId xmlns:a16="http://schemas.microsoft.com/office/drawing/2014/main" id="{CF3E0DFF-E429-4B73-99D1-C226C18F60A8}"/>
              </a:ext>
            </a:extLst>
          </p:cNvPr>
          <p:cNvSpPr/>
          <p:nvPr userDrawn="1"/>
        </p:nvSpPr>
        <p:spPr>
          <a:xfrm>
            <a:off x="1438991" y="3138342"/>
            <a:ext cx="3161584"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0"/>
              </a:spcBef>
              <a:spcAft>
                <a:spcPts val="0"/>
              </a:spcAft>
            </a:pP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30</a:t>
            </a: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p>
          <a:p>
            <a:pPr algn="l">
              <a:lnSpc>
                <a:spcPct val="100000"/>
              </a:lnSpc>
              <a:spcBef>
                <a:spcPts val="0"/>
              </a:spcBef>
              <a:spcAft>
                <a:spcPts val="0"/>
              </a:spcAft>
            </a:pP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years</a:t>
            </a:r>
            <a:r>
              <a:rPr lang="cs-CZ" sz="1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on </a:t>
            </a: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the</a:t>
            </a:r>
            <a:r>
              <a:rPr lang="cs-CZ" sz="1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market</a:t>
            </a:r>
            <a:endParaRPr lang="cs-CZ" sz="180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6" name="Obdélník 5">
            <a:extLst>
              <a:ext uri="{FF2B5EF4-FFF2-40B4-BE49-F238E27FC236}">
                <a16:creationId xmlns:a16="http://schemas.microsoft.com/office/drawing/2014/main" id="{CA9256F2-5829-4015-8475-6821A33F7486}"/>
              </a:ext>
            </a:extLst>
          </p:cNvPr>
          <p:cNvSpPr/>
          <p:nvPr userDrawn="1"/>
        </p:nvSpPr>
        <p:spPr>
          <a:xfrm>
            <a:off x="9080983" y="3142180"/>
            <a:ext cx="2010477"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160</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professionals</a:t>
            </a:r>
            <a:endParaRPr lang="cs-CZ" sz="180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7" name="Obdélník 6">
            <a:extLst>
              <a:ext uri="{FF2B5EF4-FFF2-40B4-BE49-F238E27FC236}">
                <a16:creationId xmlns:a16="http://schemas.microsoft.com/office/drawing/2014/main" id="{93D48476-E3A9-4789-BC64-10DCB82DE733}"/>
              </a:ext>
            </a:extLst>
          </p:cNvPr>
          <p:cNvSpPr/>
          <p:nvPr userDrawn="1"/>
        </p:nvSpPr>
        <p:spPr>
          <a:xfrm>
            <a:off x="4467073" y="4285067"/>
            <a:ext cx="1530755" cy="1147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2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180</a:t>
            </a:r>
            <a:r>
              <a:rPr lang="cs-CZ" sz="20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satisfied</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customers</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in 2024</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8" name="Obdélník 7">
            <a:extLst>
              <a:ext uri="{FF2B5EF4-FFF2-40B4-BE49-F238E27FC236}">
                <a16:creationId xmlns:a16="http://schemas.microsoft.com/office/drawing/2014/main" id="{B9FCB110-D577-4DFB-9994-6DECED551BAF}"/>
              </a:ext>
            </a:extLst>
          </p:cNvPr>
          <p:cNvSpPr/>
          <p:nvPr userDrawn="1"/>
        </p:nvSpPr>
        <p:spPr>
          <a:xfrm>
            <a:off x="6153612" y="5685754"/>
            <a:ext cx="3833024"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lnSpc>
                <a:spcPct val="100000"/>
              </a:lnSpc>
              <a:spcBef>
                <a:spcPts val="600"/>
              </a:spcBef>
              <a:spcAft>
                <a:spcPts val="600"/>
              </a:spcAft>
            </a:pP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Level </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security</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clearance </a:t>
            </a:r>
            <a:b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Confidential</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a:t>
            </a:r>
          </a:p>
        </p:txBody>
      </p:sp>
      <p:sp>
        <p:nvSpPr>
          <p:cNvPr id="9" name="Obdélník 8">
            <a:extLst>
              <a:ext uri="{FF2B5EF4-FFF2-40B4-BE49-F238E27FC236}">
                <a16:creationId xmlns:a16="http://schemas.microsoft.com/office/drawing/2014/main" id="{95BEBE20-C3DC-7CE5-EF8B-D2D2DB347780}"/>
              </a:ext>
            </a:extLst>
          </p:cNvPr>
          <p:cNvSpPr/>
          <p:nvPr userDrawn="1"/>
        </p:nvSpPr>
        <p:spPr>
          <a:xfrm>
            <a:off x="5421315" y="3142180"/>
            <a:ext cx="3659668"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4</a:t>
            </a:r>
            <a: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en-US" sz="1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branches in the C</a:t>
            </a:r>
            <a:r>
              <a:rPr lang="cs-CZ" sz="18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zechia</a:t>
            </a:r>
            <a:endParaRPr lang="cs-CZ" sz="180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14" name="Obdélník 13">
            <a:extLst>
              <a:ext uri="{FF2B5EF4-FFF2-40B4-BE49-F238E27FC236}">
                <a16:creationId xmlns:a16="http://schemas.microsoft.com/office/drawing/2014/main" id="{6569BA96-5877-7C52-8FC5-507E3DFFBA80}"/>
              </a:ext>
            </a:extLst>
          </p:cNvPr>
          <p:cNvSpPr/>
          <p:nvPr userDrawn="1"/>
        </p:nvSpPr>
        <p:spPr>
          <a:xfrm>
            <a:off x="9080983" y="4303728"/>
            <a:ext cx="2139979" cy="104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t" anchorCtr="0" forceAA="0" compatLnSpc="1">
            <a:prstTxWarp prst="textNoShape">
              <a:avLst/>
            </a:prstTxWarp>
            <a:noAutofit/>
          </a:bodyPr>
          <a:lstStyle/>
          <a:p>
            <a:pPr algn="l">
              <a:lnSpc>
                <a:spcPct val="100000"/>
              </a:lnSpc>
              <a:spcBef>
                <a:spcPts val="600"/>
              </a:spcBef>
              <a:spcAft>
                <a:spcPts val="600"/>
              </a:spcAft>
            </a:pPr>
            <a:r>
              <a:rPr lang="cs-CZ" sz="28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208</a:t>
            </a:r>
            <a:r>
              <a:rPr lang="cs-CZ" sz="3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6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finished</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r>
              <a:rPr lang="cs-CZ" sz="1400" i="0" dirty="0" err="1">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projects</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b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in 2024</a:t>
            </a:r>
            <a:endParaRPr lang="cs-CZ" sz="1050" dirty="0">
              <a:solidFill>
                <a:srgbClr val="000000"/>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15" name="Obdélník 14">
            <a:extLst>
              <a:ext uri="{FF2B5EF4-FFF2-40B4-BE49-F238E27FC236}">
                <a16:creationId xmlns:a16="http://schemas.microsoft.com/office/drawing/2014/main" id="{346AAD77-411C-6214-F525-427C9193DE8D}"/>
              </a:ext>
            </a:extLst>
          </p:cNvPr>
          <p:cNvSpPr/>
          <p:nvPr userDrawn="1"/>
        </p:nvSpPr>
        <p:spPr>
          <a:xfrm>
            <a:off x="9880392" y="5685753"/>
            <a:ext cx="2485897"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lnSpc>
                <a:spcPct val="100000"/>
              </a:lnSpc>
              <a:spcBef>
                <a:spcPts val="600"/>
              </a:spcBef>
              <a:spcAft>
                <a:spcPts val="600"/>
              </a:spcAft>
            </a:pP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24/7 support</a:t>
            </a:r>
            <a:endParaRPr lang="cs-CZ" sz="1400" dirty="0">
              <a:solidFill>
                <a:srgbClr val="000000"/>
              </a:solidFill>
              <a:effectLst/>
              <a:latin typeface="Montserrat Light"/>
              <a:ea typeface="Calibri" panose="020F0502020204030204" pitchFamily="34" charset="0"/>
              <a:cs typeface="Times New Roman" panose="02020603050405020304" pitchFamily="18" charset="0"/>
            </a:endParaRPr>
          </a:p>
        </p:txBody>
      </p:sp>
      <p:sp>
        <p:nvSpPr>
          <p:cNvPr id="16" name="Obdélník 15">
            <a:extLst>
              <a:ext uri="{FF2B5EF4-FFF2-40B4-BE49-F238E27FC236}">
                <a16:creationId xmlns:a16="http://schemas.microsoft.com/office/drawing/2014/main" id="{812BF26B-CBA0-C2DE-B2F4-0E4C93D816AE}"/>
              </a:ext>
            </a:extLst>
          </p:cNvPr>
          <p:cNvSpPr/>
          <p:nvPr userDrawn="1"/>
        </p:nvSpPr>
        <p:spPr>
          <a:xfrm>
            <a:off x="1549101" y="5703066"/>
            <a:ext cx="3142535" cy="745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l">
              <a:lnSpc>
                <a:spcPct val="100000"/>
              </a:lnSpc>
              <a:spcBef>
                <a:spcPts val="600"/>
              </a:spcBef>
              <a:spcAft>
                <a:spcPts val="600"/>
              </a:spcAft>
            </a:pP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27 </a:t>
            </a:r>
            <a:r>
              <a:rPr lang="en-US"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supported projects within CSR activities in 202</a:t>
            </a:r>
            <a:r>
              <a:rPr lang="cs-CZ" sz="1400" i="0" dirty="0">
                <a:solidFill>
                  <a:srgbClr val="000000"/>
                </a:solidFill>
                <a:effectLst/>
                <a:latin typeface="Montserrat" panose="00000500000000000000" pitchFamily="2" charset="-18"/>
                <a:ea typeface="Calibri" panose="020F0502020204030204" pitchFamily="34" charset="0"/>
                <a:cs typeface="Times New Roman" panose="02020603050405020304" pitchFamily="18" charset="0"/>
              </a:rPr>
              <a:t>2</a:t>
            </a:r>
            <a:endParaRPr lang="cs-CZ" sz="1400" dirty="0">
              <a:solidFill>
                <a:srgbClr val="000000"/>
              </a:solidFill>
              <a:effectLst/>
              <a:latin typeface="Montserrat Light"/>
              <a:ea typeface="Calibri" panose="020F0502020204030204" pitchFamily="34" charset="0"/>
              <a:cs typeface="Times New Roman" panose="02020603050405020304" pitchFamily="18" charset="0"/>
            </a:endParaRPr>
          </a:p>
        </p:txBody>
      </p:sp>
      <p:pic>
        <p:nvPicPr>
          <p:cNvPr id="3" name="Grafický objekt 2" descr="Otevřená ruka se souvislou výplní">
            <a:extLst>
              <a:ext uri="{FF2B5EF4-FFF2-40B4-BE49-F238E27FC236}">
                <a16:creationId xmlns:a16="http://schemas.microsoft.com/office/drawing/2014/main" id="{33EB3BA1-D187-1008-C8D6-747D67FECB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1151" y="5920519"/>
            <a:ext cx="393853" cy="393853"/>
          </a:xfrm>
          <a:prstGeom prst="rect">
            <a:avLst/>
          </a:prstGeom>
        </p:spPr>
      </p:pic>
      <p:pic>
        <p:nvPicPr>
          <p:cNvPr id="10" name="Grafický objekt 9" descr="Diplom stočený do role se souvislou výplní">
            <a:extLst>
              <a:ext uri="{FF2B5EF4-FFF2-40B4-BE49-F238E27FC236}">
                <a16:creationId xmlns:a16="http://schemas.microsoft.com/office/drawing/2014/main" id="{B4005042-08B0-7BE1-E151-65C1CE3737B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51354" y="5879560"/>
            <a:ext cx="479041" cy="479041"/>
          </a:xfrm>
          <a:prstGeom prst="rect">
            <a:avLst/>
          </a:prstGeom>
        </p:spPr>
      </p:pic>
      <p:pic>
        <p:nvPicPr>
          <p:cNvPr id="13" name="Grafický objekt 12" descr="Call centrum se souvislou výplní">
            <a:extLst>
              <a:ext uri="{FF2B5EF4-FFF2-40B4-BE49-F238E27FC236}">
                <a16:creationId xmlns:a16="http://schemas.microsoft.com/office/drawing/2014/main" id="{51040E67-1DA7-A345-8FFF-4C4D1E8D6DE7}"/>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587489" y="5920519"/>
            <a:ext cx="310340" cy="310340"/>
          </a:xfrm>
          <a:prstGeom prst="rect">
            <a:avLst/>
          </a:prstGeom>
        </p:spPr>
      </p:pic>
      <p:pic>
        <p:nvPicPr>
          <p:cNvPr id="18" name="Grafický objekt 17" descr="Město se souvislou výplní">
            <a:extLst>
              <a:ext uri="{FF2B5EF4-FFF2-40B4-BE49-F238E27FC236}">
                <a16:creationId xmlns:a16="http://schemas.microsoft.com/office/drawing/2014/main" id="{C9F5207E-6F26-395E-1129-3FE8219559E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691636" y="3062071"/>
            <a:ext cx="604629" cy="604629"/>
          </a:xfrm>
          <a:prstGeom prst="rect">
            <a:avLst/>
          </a:prstGeom>
        </p:spPr>
      </p:pic>
      <p:pic>
        <p:nvPicPr>
          <p:cNvPr id="24" name="Grafický objekt 23" descr="Hrdina se souvislou výplní">
            <a:extLst>
              <a:ext uri="{FF2B5EF4-FFF2-40B4-BE49-F238E27FC236}">
                <a16:creationId xmlns:a16="http://schemas.microsoft.com/office/drawing/2014/main" id="{642D7333-B1F3-ADA0-6C27-1180F6EC3D1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500471" y="3149986"/>
            <a:ext cx="502101" cy="502101"/>
          </a:xfrm>
          <a:prstGeom prst="rect">
            <a:avLst/>
          </a:prstGeom>
        </p:spPr>
      </p:pic>
      <p:pic>
        <p:nvPicPr>
          <p:cNvPr id="28" name="Grafický objekt 27" descr="Denní kalendář se souvislou výplní">
            <a:extLst>
              <a:ext uri="{FF2B5EF4-FFF2-40B4-BE49-F238E27FC236}">
                <a16:creationId xmlns:a16="http://schemas.microsoft.com/office/drawing/2014/main" id="{077C2AA1-1E88-DB34-672C-39416084963B}"/>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29069" y="3183742"/>
            <a:ext cx="381370" cy="381370"/>
          </a:xfrm>
          <a:prstGeom prst="rect">
            <a:avLst/>
          </a:prstGeom>
        </p:spPr>
      </p:pic>
      <p:grpSp>
        <p:nvGrpSpPr>
          <p:cNvPr id="55" name="Skupina 54">
            <a:extLst>
              <a:ext uri="{FF2B5EF4-FFF2-40B4-BE49-F238E27FC236}">
                <a16:creationId xmlns:a16="http://schemas.microsoft.com/office/drawing/2014/main" id="{38C267E2-08B4-5448-CBDC-42B5E2B3F4F4}"/>
              </a:ext>
            </a:extLst>
          </p:cNvPr>
          <p:cNvGrpSpPr/>
          <p:nvPr userDrawn="1"/>
        </p:nvGrpSpPr>
        <p:grpSpPr>
          <a:xfrm>
            <a:off x="1065795" y="4267755"/>
            <a:ext cx="3346295" cy="1176118"/>
            <a:chOff x="7721539" y="2984175"/>
            <a:chExt cx="3346295" cy="1176118"/>
          </a:xfrm>
        </p:grpSpPr>
        <p:grpSp>
          <p:nvGrpSpPr>
            <p:cNvPr id="36" name="Skupina 35">
              <a:extLst>
                <a:ext uri="{FF2B5EF4-FFF2-40B4-BE49-F238E27FC236}">
                  <a16:creationId xmlns:a16="http://schemas.microsoft.com/office/drawing/2014/main" id="{B56066AA-B11A-E825-FDD5-08528E2CEEC0}"/>
                </a:ext>
              </a:extLst>
            </p:cNvPr>
            <p:cNvGrpSpPr/>
            <p:nvPr userDrawn="1"/>
          </p:nvGrpSpPr>
          <p:grpSpPr>
            <a:xfrm>
              <a:off x="7721539" y="2984175"/>
              <a:ext cx="3312577" cy="401879"/>
              <a:chOff x="8230111" y="3668644"/>
              <a:chExt cx="3312577" cy="401879"/>
            </a:xfrm>
          </p:grpSpPr>
          <p:pic>
            <p:nvPicPr>
              <p:cNvPr id="22" name="Grafický objekt 21" descr="Symbol zvednutého palce se souvislou výplní">
                <a:extLst>
                  <a:ext uri="{FF2B5EF4-FFF2-40B4-BE49-F238E27FC236}">
                    <a16:creationId xmlns:a16="http://schemas.microsoft.com/office/drawing/2014/main" id="{633CFB24-A477-A75E-F431-57E35744376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0111" y="3685956"/>
                <a:ext cx="384567" cy="384567"/>
              </a:xfrm>
              <a:prstGeom prst="rect">
                <a:avLst/>
              </a:prstGeom>
            </p:spPr>
          </p:pic>
          <p:pic>
            <p:nvPicPr>
              <p:cNvPr id="29" name="Grafický objekt 28" descr="Symbol zvednutého palce se souvislou výplní">
                <a:extLst>
                  <a:ext uri="{FF2B5EF4-FFF2-40B4-BE49-F238E27FC236}">
                    <a16:creationId xmlns:a16="http://schemas.microsoft.com/office/drawing/2014/main" id="{CD0A2053-17BD-213A-F52E-538B2A6C0F7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8398" y="3685956"/>
                <a:ext cx="384567" cy="384567"/>
              </a:xfrm>
              <a:prstGeom prst="rect">
                <a:avLst/>
              </a:prstGeom>
            </p:spPr>
          </p:pic>
          <p:pic>
            <p:nvPicPr>
              <p:cNvPr id="30" name="Grafický objekt 29" descr="Symbol zvednutého palce se souvislou výplní">
                <a:extLst>
                  <a:ext uri="{FF2B5EF4-FFF2-40B4-BE49-F238E27FC236}">
                    <a16:creationId xmlns:a16="http://schemas.microsoft.com/office/drawing/2014/main" id="{3D649C7B-8DAF-B182-D878-2390ECBE212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066685" y="3685956"/>
                <a:ext cx="384567" cy="384567"/>
              </a:xfrm>
              <a:prstGeom prst="rect">
                <a:avLst/>
              </a:prstGeom>
            </p:spPr>
          </p:pic>
          <p:pic>
            <p:nvPicPr>
              <p:cNvPr id="31" name="Grafický objekt 30" descr="Symbol zvednutého palce se souvislou výplní">
                <a:extLst>
                  <a:ext uri="{FF2B5EF4-FFF2-40B4-BE49-F238E27FC236}">
                    <a16:creationId xmlns:a16="http://schemas.microsoft.com/office/drawing/2014/main" id="{C0C0FB9D-E93D-51DF-1B3C-602447E68F3D}"/>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84972" y="3685956"/>
                <a:ext cx="384567" cy="384567"/>
              </a:xfrm>
              <a:prstGeom prst="rect">
                <a:avLst/>
              </a:prstGeom>
            </p:spPr>
          </p:pic>
          <p:pic>
            <p:nvPicPr>
              <p:cNvPr id="32" name="Grafický objekt 31" descr="Symbol zvednutého palce se souvislou výplní">
                <a:extLst>
                  <a:ext uri="{FF2B5EF4-FFF2-40B4-BE49-F238E27FC236}">
                    <a16:creationId xmlns:a16="http://schemas.microsoft.com/office/drawing/2014/main" id="{CC24E9DC-3E94-D119-DBFD-9D939E61EA06}"/>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03259" y="3685956"/>
                <a:ext cx="384567" cy="384567"/>
              </a:xfrm>
              <a:prstGeom prst="rect">
                <a:avLst/>
              </a:prstGeom>
            </p:spPr>
          </p:pic>
          <p:pic>
            <p:nvPicPr>
              <p:cNvPr id="33" name="Grafický objekt 32" descr="Symbol zvednutého palce se souvislou výplní">
                <a:extLst>
                  <a:ext uri="{FF2B5EF4-FFF2-40B4-BE49-F238E27FC236}">
                    <a16:creationId xmlns:a16="http://schemas.microsoft.com/office/drawing/2014/main" id="{754A4033-B0E1-FD01-C6FA-B97EDD68AF3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21546" y="3685956"/>
                <a:ext cx="384567" cy="384567"/>
              </a:xfrm>
              <a:prstGeom prst="rect">
                <a:avLst/>
              </a:prstGeom>
            </p:spPr>
          </p:pic>
          <p:pic>
            <p:nvPicPr>
              <p:cNvPr id="34" name="Grafický objekt 33" descr="Symbol zvednutého palce se souvislou výplní">
                <a:extLst>
                  <a:ext uri="{FF2B5EF4-FFF2-40B4-BE49-F238E27FC236}">
                    <a16:creationId xmlns:a16="http://schemas.microsoft.com/office/drawing/2014/main" id="{CB0782DF-E46B-778F-BB5C-3EB33C0B6C4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39833" y="3668644"/>
                <a:ext cx="384567" cy="384567"/>
              </a:xfrm>
              <a:prstGeom prst="rect">
                <a:avLst/>
              </a:prstGeom>
            </p:spPr>
          </p:pic>
          <p:pic>
            <p:nvPicPr>
              <p:cNvPr id="35" name="Grafický objekt 34" descr="Symbol zvednutého palce se souvislou výplní">
                <a:extLst>
                  <a:ext uri="{FF2B5EF4-FFF2-40B4-BE49-F238E27FC236}">
                    <a16:creationId xmlns:a16="http://schemas.microsoft.com/office/drawing/2014/main" id="{F7888A00-DB83-91AE-CE6C-E1DE59B8F1EE}"/>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58121" y="3668644"/>
                <a:ext cx="384567" cy="384567"/>
              </a:xfrm>
              <a:prstGeom prst="rect">
                <a:avLst/>
              </a:prstGeom>
            </p:spPr>
          </p:pic>
        </p:grpSp>
        <p:grpSp>
          <p:nvGrpSpPr>
            <p:cNvPr id="37" name="Skupina 36">
              <a:extLst>
                <a:ext uri="{FF2B5EF4-FFF2-40B4-BE49-F238E27FC236}">
                  <a16:creationId xmlns:a16="http://schemas.microsoft.com/office/drawing/2014/main" id="{6C771E30-F0BE-9964-0532-4BD124BAC448}"/>
                </a:ext>
              </a:extLst>
            </p:cNvPr>
            <p:cNvGrpSpPr/>
            <p:nvPr userDrawn="1"/>
          </p:nvGrpSpPr>
          <p:grpSpPr>
            <a:xfrm>
              <a:off x="7738398" y="3364503"/>
              <a:ext cx="3312577" cy="401879"/>
              <a:chOff x="8230111" y="3668644"/>
              <a:chExt cx="3312577" cy="401879"/>
            </a:xfrm>
          </p:grpSpPr>
          <p:pic>
            <p:nvPicPr>
              <p:cNvPr id="38" name="Grafický objekt 37" descr="Symbol zvednutého palce se souvislou výplní">
                <a:extLst>
                  <a:ext uri="{FF2B5EF4-FFF2-40B4-BE49-F238E27FC236}">
                    <a16:creationId xmlns:a16="http://schemas.microsoft.com/office/drawing/2014/main" id="{E5054338-26C5-2DCE-0FC4-C2BCE579E67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0111" y="3685956"/>
                <a:ext cx="384567" cy="384567"/>
              </a:xfrm>
              <a:prstGeom prst="rect">
                <a:avLst/>
              </a:prstGeom>
            </p:spPr>
          </p:pic>
          <p:pic>
            <p:nvPicPr>
              <p:cNvPr id="39" name="Grafický objekt 38" descr="Symbol zvednutého palce se souvislou výplní">
                <a:extLst>
                  <a:ext uri="{FF2B5EF4-FFF2-40B4-BE49-F238E27FC236}">
                    <a16:creationId xmlns:a16="http://schemas.microsoft.com/office/drawing/2014/main" id="{C8A422CD-C502-AF27-A7AE-ACD1937C3D9C}"/>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8398" y="3685956"/>
                <a:ext cx="384567" cy="384567"/>
              </a:xfrm>
              <a:prstGeom prst="rect">
                <a:avLst/>
              </a:prstGeom>
            </p:spPr>
          </p:pic>
          <p:pic>
            <p:nvPicPr>
              <p:cNvPr id="40" name="Grafický objekt 39" descr="Symbol zvednutého palce se souvislou výplní">
                <a:extLst>
                  <a:ext uri="{FF2B5EF4-FFF2-40B4-BE49-F238E27FC236}">
                    <a16:creationId xmlns:a16="http://schemas.microsoft.com/office/drawing/2014/main" id="{BE9591E2-ADAA-95C5-0A38-2AF5EFFC7172}"/>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066685" y="3685956"/>
                <a:ext cx="384567" cy="384567"/>
              </a:xfrm>
              <a:prstGeom prst="rect">
                <a:avLst/>
              </a:prstGeom>
            </p:spPr>
          </p:pic>
          <p:pic>
            <p:nvPicPr>
              <p:cNvPr id="41" name="Grafický objekt 40" descr="Symbol zvednutého palce se souvislou výplní">
                <a:extLst>
                  <a:ext uri="{FF2B5EF4-FFF2-40B4-BE49-F238E27FC236}">
                    <a16:creationId xmlns:a16="http://schemas.microsoft.com/office/drawing/2014/main" id="{360DA215-77EE-6635-5D54-C5291FCE0E09}"/>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84972" y="3685956"/>
                <a:ext cx="384567" cy="384567"/>
              </a:xfrm>
              <a:prstGeom prst="rect">
                <a:avLst/>
              </a:prstGeom>
            </p:spPr>
          </p:pic>
          <p:pic>
            <p:nvPicPr>
              <p:cNvPr id="42" name="Grafický objekt 41" descr="Symbol zvednutého palce se souvislou výplní">
                <a:extLst>
                  <a:ext uri="{FF2B5EF4-FFF2-40B4-BE49-F238E27FC236}">
                    <a16:creationId xmlns:a16="http://schemas.microsoft.com/office/drawing/2014/main" id="{FA02158B-FE54-044E-1EC3-3AFE278D618D}"/>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03259" y="3685956"/>
                <a:ext cx="384567" cy="384567"/>
              </a:xfrm>
              <a:prstGeom prst="rect">
                <a:avLst/>
              </a:prstGeom>
            </p:spPr>
          </p:pic>
          <p:pic>
            <p:nvPicPr>
              <p:cNvPr id="43" name="Grafický objekt 42" descr="Symbol zvednutého palce se souvislou výplní">
                <a:extLst>
                  <a:ext uri="{FF2B5EF4-FFF2-40B4-BE49-F238E27FC236}">
                    <a16:creationId xmlns:a16="http://schemas.microsoft.com/office/drawing/2014/main" id="{4294605B-B278-80F0-1E03-DB36E207EED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21546" y="3685956"/>
                <a:ext cx="384567" cy="384567"/>
              </a:xfrm>
              <a:prstGeom prst="rect">
                <a:avLst/>
              </a:prstGeom>
            </p:spPr>
          </p:pic>
          <p:pic>
            <p:nvPicPr>
              <p:cNvPr id="44" name="Grafický objekt 43" descr="Symbol zvednutého palce se souvislou výplní">
                <a:extLst>
                  <a:ext uri="{FF2B5EF4-FFF2-40B4-BE49-F238E27FC236}">
                    <a16:creationId xmlns:a16="http://schemas.microsoft.com/office/drawing/2014/main" id="{41F38C85-96B4-8CEA-F914-DCF606B2922F}"/>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39833" y="3668644"/>
                <a:ext cx="384567" cy="384567"/>
              </a:xfrm>
              <a:prstGeom prst="rect">
                <a:avLst/>
              </a:prstGeom>
            </p:spPr>
          </p:pic>
          <p:pic>
            <p:nvPicPr>
              <p:cNvPr id="45" name="Grafický objekt 44" descr="Symbol zvednutého palce se souvislou výplní">
                <a:extLst>
                  <a:ext uri="{FF2B5EF4-FFF2-40B4-BE49-F238E27FC236}">
                    <a16:creationId xmlns:a16="http://schemas.microsoft.com/office/drawing/2014/main" id="{673DB51D-B126-75B0-2AFD-C9EFD0CDD66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58121" y="3668644"/>
                <a:ext cx="384567" cy="384567"/>
              </a:xfrm>
              <a:prstGeom prst="rect">
                <a:avLst/>
              </a:prstGeom>
            </p:spPr>
          </p:pic>
        </p:grpSp>
        <p:grpSp>
          <p:nvGrpSpPr>
            <p:cNvPr id="46" name="Skupina 45">
              <a:extLst>
                <a:ext uri="{FF2B5EF4-FFF2-40B4-BE49-F238E27FC236}">
                  <a16:creationId xmlns:a16="http://schemas.microsoft.com/office/drawing/2014/main" id="{4F182DC8-9763-CC2A-AC74-AFC406716505}"/>
                </a:ext>
              </a:extLst>
            </p:cNvPr>
            <p:cNvGrpSpPr/>
            <p:nvPr userDrawn="1"/>
          </p:nvGrpSpPr>
          <p:grpSpPr>
            <a:xfrm>
              <a:off x="7755257" y="3758414"/>
              <a:ext cx="3312577" cy="401879"/>
              <a:chOff x="8230111" y="3668644"/>
              <a:chExt cx="3312577" cy="401879"/>
            </a:xfrm>
          </p:grpSpPr>
          <p:pic>
            <p:nvPicPr>
              <p:cNvPr id="47" name="Grafický objekt 46" descr="Symbol zvednutého palce se souvislou výplní">
                <a:extLst>
                  <a:ext uri="{FF2B5EF4-FFF2-40B4-BE49-F238E27FC236}">
                    <a16:creationId xmlns:a16="http://schemas.microsoft.com/office/drawing/2014/main" id="{65FF3F4C-6810-8E40-4E59-B3B93E91928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230111" y="3685956"/>
                <a:ext cx="384567" cy="384567"/>
              </a:xfrm>
              <a:prstGeom prst="rect">
                <a:avLst/>
              </a:prstGeom>
            </p:spPr>
          </p:pic>
          <p:pic>
            <p:nvPicPr>
              <p:cNvPr id="48" name="Grafický objekt 47" descr="Symbol zvednutého palce se souvislou výplní">
                <a:extLst>
                  <a:ext uri="{FF2B5EF4-FFF2-40B4-BE49-F238E27FC236}">
                    <a16:creationId xmlns:a16="http://schemas.microsoft.com/office/drawing/2014/main" id="{6D0FB030-057A-4304-57AD-723015CA96FE}"/>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48398" y="3685956"/>
                <a:ext cx="384567" cy="384567"/>
              </a:xfrm>
              <a:prstGeom prst="rect">
                <a:avLst/>
              </a:prstGeom>
            </p:spPr>
          </p:pic>
          <p:pic>
            <p:nvPicPr>
              <p:cNvPr id="49" name="Grafický objekt 48" descr="Symbol zvednutého palce se souvislou výplní">
                <a:extLst>
                  <a:ext uri="{FF2B5EF4-FFF2-40B4-BE49-F238E27FC236}">
                    <a16:creationId xmlns:a16="http://schemas.microsoft.com/office/drawing/2014/main" id="{7B785E79-024C-4B4D-F2A7-D6761D4CA28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066685" y="3685956"/>
                <a:ext cx="384567" cy="384567"/>
              </a:xfrm>
              <a:prstGeom prst="rect">
                <a:avLst/>
              </a:prstGeom>
            </p:spPr>
          </p:pic>
          <p:pic>
            <p:nvPicPr>
              <p:cNvPr id="50" name="Grafický objekt 49" descr="Symbol zvednutého palce se souvislou výplní">
                <a:extLst>
                  <a:ext uri="{FF2B5EF4-FFF2-40B4-BE49-F238E27FC236}">
                    <a16:creationId xmlns:a16="http://schemas.microsoft.com/office/drawing/2014/main" id="{C41D871E-D600-5006-7D1C-207C6B68A0F9}"/>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484972" y="3685956"/>
                <a:ext cx="384567" cy="384567"/>
              </a:xfrm>
              <a:prstGeom prst="rect">
                <a:avLst/>
              </a:prstGeom>
            </p:spPr>
          </p:pic>
          <p:pic>
            <p:nvPicPr>
              <p:cNvPr id="51" name="Grafický objekt 50" descr="Symbol zvednutého palce se souvislou výplní">
                <a:extLst>
                  <a:ext uri="{FF2B5EF4-FFF2-40B4-BE49-F238E27FC236}">
                    <a16:creationId xmlns:a16="http://schemas.microsoft.com/office/drawing/2014/main" id="{D975EF14-F984-6D0A-7137-A67474FA92D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903259" y="3685956"/>
                <a:ext cx="384567" cy="384567"/>
              </a:xfrm>
              <a:prstGeom prst="rect">
                <a:avLst/>
              </a:prstGeom>
            </p:spPr>
          </p:pic>
          <p:pic>
            <p:nvPicPr>
              <p:cNvPr id="52" name="Grafický objekt 51" descr="Symbol zvednutého palce se souvislou výplní">
                <a:extLst>
                  <a:ext uri="{FF2B5EF4-FFF2-40B4-BE49-F238E27FC236}">
                    <a16:creationId xmlns:a16="http://schemas.microsoft.com/office/drawing/2014/main" id="{D098B76A-C8CA-97B8-F9EA-5A06085227BA}"/>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321546" y="3685956"/>
                <a:ext cx="384567" cy="384567"/>
              </a:xfrm>
              <a:prstGeom prst="rect">
                <a:avLst/>
              </a:prstGeom>
            </p:spPr>
          </p:pic>
          <p:pic>
            <p:nvPicPr>
              <p:cNvPr id="53" name="Grafický objekt 52" descr="Symbol zvednutého palce se souvislou výplní">
                <a:extLst>
                  <a:ext uri="{FF2B5EF4-FFF2-40B4-BE49-F238E27FC236}">
                    <a16:creationId xmlns:a16="http://schemas.microsoft.com/office/drawing/2014/main" id="{3D7F1AD5-AAD4-2476-5090-8DF7A776DB56}"/>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739833" y="3668644"/>
                <a:ext cx="384567" cy="384567"/>
              </a:xfrm>
              <a:prstGeom prst="rect">
                <a:avLst/>
              </a:prstGeom>
            </p:spPr>
          </p:pic>
          <p:pic>
            <p:nvPicPr>
              <p:cNvPr id="54" name="Grafický objekt 53" descr="Symbol zvednutého palce se souvislou výplní">
                <a:extLst>
                  <a:ext uri="{FF2B5EF4-FFF2-40B4-BE49-F238E27FC236}">
                    <a16:creationId xmlns:a16="http://schemas.microsoft.com/office/drawing/2014/main" id="{EA853322-0EBC-2AE0-A53D-7102410923CD}"/>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58121" y="3668644"/>
                <a:ext cx="384567" cy="384567"/>
              </a:xfrm>
              <a:prstGeom prst="rect">
                <a:avLst/>
              </a:prstGeom>
            </p:spPr>
          </p:pic>
        </p:grpSp>
      </p:grpSp>
      <p:grpSp>
        <p:nvGrpSpPr>
          <p:cNvPr id="133" name="Skupina 132">
            <a:extLst>
              <a:ext uri="{FF2B5EF4-FFF2-40B4-BE49-F238E27FC236}">
                <a16:creationId xmlns:a16="http://schemas.microsoft.com/office/drawing/2014/main" id="{9A072DB1-BAFF-887E-83F2-439D010E8247}"/>
              </a:ext>
            </a:extLst>
          </p:cNvPr>
          <p:cNvGrpSpPr/>
          <p:nvPr userDrawn="1"/>
        </p:nvGrpSpPr>
        <p:grpSpPr>
          <a:xfrm>
            <a:off x="6339169" y="4389974"/>
            <a:ext cx="2618827" cy="1096807"/>
            <a:chOff x="7416472" y="4376813"/>
            <a:chExt cx="3247825" cy="1360242"/>
          </a:xfrm>
        </p:grpSpPr>
        <p:grpSp>
          <p:nvGrpSpPr>
            <p:cNvPr id="67" name="Skupina 66">
              <a:extLst>
                <a:ext uri="{FF2B5EF4-FFF2-40B4-BE49-F238E27FC236}">
                  <a16:creationId xmlns:a16="http://schemas.microsoft.com/office/drawing/2014/main" id="{2C0A764A-4CCB-9050-2FF8-CE0B17E1B068}"/>
                </a:ext>
              </a:extLst>
            </p:cNvPr>
            <p:cNvGrpSpPr/>
            <p:nvPr userDrawn="1"/>
          </p:nvGrpSpPr>
          <p:grpSpPr>
            <a:xfrm>
              <a:off x="7416472" y="4376813"/>
              <a:ext cx="3247825" cy="219735"/>
              <a:chOff x="7428428" y="4376813"/>
              <a:chExt cx="3247825" cy="219735"/>
            </a:xfrm>
          </p:grpSpPr>
          <p:pic>
            <p:nvPicPr>
              <p:cNvPr id="20" name="Grafický objekt 19" descr="Zaškrtnutí se souvislou výplní">
                <a:extLst>
                  <a:ext uri="{FF2B5EF4-FFF2-40B4-BE49-F238E27FC236}">
                    <a16:creationId xmlns:a16="http://schemas.microsoft.com/office/drawing/2014/main" id="{C1781A07-C789-6A4C-A64C-47F44301CA3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56" name="Grafický objekt 55" descr="Zaškrtnutí se souvislou výplní">
                <a:extLst>
                  <a:ext uri="{FF2B5EF4-FFF2-40B4-BE49-F238E27FC236}">
                    <a16:creationId xmlns:a16="http://schemas.microsoft.com/office/drawing/2014/main" id="{553BC9D6-DC0E-9A58-9F41-6B53F5D3650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57" name="Grafický objekt 56" descr="Zaškrtnutí se souvislou výplní">
                <a:extLst>
                  <a:ext uri="{FF2B5EF4-FFF2-40B4-BE49-F238E27FC236}">
                    <a16:creationId xmlns:a16="http://schemas.microsoft.com/office/drawing/2014/main" id="{1A266AC4-CDD8-89A7-5CFF-07E08478593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58" name="Grafický objekt 57" descr="Zaškrtnutí se souvislou výplní">
                <a:extLst>
                  <a:ext uri="{FF2B5EF4-FFF2-40B4-BE49-F238E27FC236}">
                    <a16:creationId xmlns:a16="http://schemas.microsoft.com/office/drawing/2014/main" id="{6AE2903E-1A88-002B-47E3-35ED7E9C636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59" name="Grafický objekt 58" descr="Zaškrtnutí se souvislou výplní">
                <a:extLst>
                  <a:ext uri="{FF2B5EF4-FFF2-40B4-BE49-F238E27FC236}">
                    <a16:creationId xmlns:a16="http://schemas.microsoft.com/office/drawing/2014/main" id="{99E91289-611B-BA3B-7486-E4A4B03B553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60" name="Grafický objekt 59" descr="Zaškrtnutí se souvislou výplní">
                <a:extLst>
                  <a:ext uri="{FF2B5EF4-FFF2-40B4-BE49-F238E27FC236}">
                    <a16:creationId xmlns:a16="http://schemas.microsoft.com/office/drawing/2014/main" id="{B7078748-4701-F3EC-91CB-57DD7396BFE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61" name="Grafický objekt 60" descr="Zaškrtnutí se souvislou výplní">
                <a:extLst>
                  <a:ext uri="{FF2B5EF4-FFF2-40B4-BE49-F238E27FC236}">
                    <a16:creationId xmlns:a16="http://schemas.microsoft.com/office/drawing/2014/main" id="{8336E42D-28E6-2C69-5BF1-5DD130736AE2}"/>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62" name="Grafický objekt 61" descr="Zaškrtnutí se souvislou výplní">
                <a:extLst>
                  <a:ext uri="{FF2B5EF4-FFF2-40B4-BE49-F238E27FC236}">
                    <a16:creationId xmlns:a16="http://schemas.microsoft.com/office/drawing/2014/main" id="{4A696FF1-EA05-0D95-46BE-2AD694A438A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63" name="Grafický objekt 62" descr="Zaškrtnutí se souvislou výplní">
                <a:extLst>
                  <a:ext uri="{FF2B5EF4-FFF2-40B4-BE49-F238E27FC236}">
                    <a16:creationId xmlns:a16="http://schemas.microsoft.com/office/drawing/2014/main" id="{3A2E651D-9047-1291-5110-19AD6129DC6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64" name="Grafický objekt 63" descr="Zaškrtnutí se souvislou výplní">
                <a:extLst>
                  <a:ext uri="{FF2B5EF4-FFF2-40B4-BE49-F238E27FC236}">
                    <a16:creationId xmlns:a16="http://schemas.microsoft.com/office/drawing/2014/main" id="{3694609A-A41D-1F23-0591-EAF6BC93145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65" name="Grafický objekt 64" descr="Zaškrtnutí se souvislou výplní">
                <a:extLst>
                  <a:ext uri="{FF2B5EF4-FFF2-40B4-BE49-F238E27FC236}">
                    <a16:creationId xmlns:a16="http://schemas.microsoft.com/office/drawing/2014/main" id="{2AE477AE-FD06-C936-6A60-4F25B5F0BBEC}"/>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66" name="Grafický objekt 65" descr="Zaškrtnutí se souvislou výplní">
                <a:extLst>
                  <a:ext uri="{FF2B5EF4-FFF2-40B4-BE49-F238E27FC236}">
                    <a16:creationId xmlns:a16="http://schemas.microsoft.com/office/drawing/2014/main" id="{5CDA1751-9094-A3FA-9A77-0C2E14361E8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68" name="Skupina 67">
              <a:extLst>
                <a:ext uri="{FF2B5EF4-FFF2-40B4-BE49-F238E27FC236}">
                  <a16:creationId xmlns:a16="http://schemas.microsoft.com/office/drawing/2014/main" id="{801F2F5E-527C-BB16-7D91-49FA8C136386}"/>
                </a:ext>
              </a:extLst>
            </p:cNvPr>
            <p:cNvGrpSpPr/>
            <p:nvPr userDrawn="1"/>
          </p:nvGrpSpPr>
          <p:grpSpPr>
            <a:xfrm>
              <a:off x="7416472" y="4601636"/>
              <a:ext cx="3247825" cy="219735"/>
              <a:chOff x="7428428" y="4376813"/>
              <a:chExt cx="3247825" cy="219735"/>
            </a:xfrm>
          </p:grpSpPr>
          <p:pic>
            <p:nvPicPr>
              <p:cNvPr id="69" name="Grafický objekt 68" descr="Zaškrtnutí se souvislou výplní">
                <a:extLst>
                  <a:ext uri="{FF2B5EF4-FFF2-40B4-BE49-F238E27FC236}">
                    <a16:creationId xmlns:a16="http://schemas.microsoft.com/office/drawing/2014/main" id="{1A7D4E76-10C1-E4DD-9E6E-0D189FB6BEFA}"/>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70" name="Grafický objekt 69" descr="Zaškrtnutí se souvislou výplní">
                <a:extLst>
                  <a:ext uri="{FF2B5EF4-FFF2-40B4-BE49-F238E27FC236}">
                    <a16:creationId xmlns:a16="http://schemas.microsoft.com/office/drawing/2014/main" id="{94E326C1-99FE-AD82-69CA-9E75D4C8894A}"/>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71" name="Grafický objekt 70" descr="Zaškrtnutí se souvislou výplní">
                <a:extLst>
                  <a:ext uri="{FF2B5EF4-FFF2-40B4-BE49-F238E27FC236}">
                    <a16:creationId xmlns:a16="http://schemas.microsoft.com/office/drawing/2014/main" id="{07A64B0B-E43C-4185-1C43-217950D4157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72" name="Grafický objekt 71" descr="Zaškrtnutí se souvislou výplní">
                <a:extLst>
                  <a:ext uri="{FF2B5EF4-FFF2-40B4-BE49-F238E27FC236}">
                    <a16:creationId xmlns:a16="http://schemas.microsoft.com/office/drawing/2014/main" id="{FC956EDF-B31E-B78F-D471-6477F33F5A9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73" name="Grafický objekt 72" descr="Zaškrtnutí se souvislou výplní">
                <a:extLst>
                  <a:ext uri="{FF2B5EF4-FFF2-40B4-BE49-F238E27FC236}">
                    <a16:creationId xmlns:a16="http://schemas.microsoft.com/office/drawing/2014/main" id="{618A3279-4BC8-F570-4FE2-38386246F3B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74" name="Grafický objekt 73" descr="Zaškrtnutí se souvislou výplní">
                <a:extLst>
                  <a:ext uri="{FF2B5EF4-FFF2-40B4-BE49-F238E27FC236}">
                    <a16:creationId xmlns:a16="http://schemas.microsoft.com/office/drawing/2014/main" id="{3D257744-87AC-4059-0983-4070E7AB6E7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75" name="Grafický objekt 74" descr="Zaškrtnutí se souvislou výplní">
                <a:extLst>
                  <a:ext uri="{FF2B5EF4-FFF2-40B4-BE49-F238E27FC236}">
                    <a16:creationId xmlns:a16="http://schemas.microsoft.com/office/drawing/2014/main" id="{1D3B845F-D439-75D0-6BA8-6E019B3988C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76" name="Grafický objekt 75" descr="Zaškrtnutí se souvislou výplní">
                <a:extLst>
                  <a:ext uri="{FF2B5EF4-FFF2-40B4-BE49-F238E27FC236}">
                    <a16:creationId xmlns:a16="http://schemas.microsoft.com/office/drawing/2014/main" id="{4F2C776C-515D-03F9-52DD-CB93FA847C0D}"/>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77" name="Grafický objekt 76" descr="Zaškrtnutí se souvislou výplní">
                <a:extLst>
                  <a:ext uri="{FF2B5EF4-FFF2-40B4-BE49-F238E27FC236}">
                    <a16:creationId xmlns:a16="http://schemas.microsoft.com/office/drawing/2014/main" id="{7B30075F-6864-06F9-E36A-7A2647A3185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78" name="Grafický objekt 77" descr="Zaškrtnutí se souvislou výplní">
                <a:extLst>
                  <a:ext uri="{FF2B5EF4-FFF2-40B4-BE49-F238E27FC236}">
                    <a16:creationId xmlns:a16="http://schemas.microsoft.com/office/drawing/2014/main" id="{F2E71151-3A00-B218-C272-525F292CDB5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79" name="Grafický objekt 78" descr="Zaškrtnutí se souvislou výplní">
                <a:extLst>
                  <a:ext uri="{FF2B5EF4-FFF2-40B4-BE49-F238E27FC236}">
                    <a16:creationId xmlns:a16="http://schemas.microsoft.com/office/drawing/2014/main" id="{4F7DB5D6-9BC0-796E-3730-29D0FBC10EF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80" name="Grafický objekt 79" descr="Zaškrtnutí se souvislou výplní">
                <a:extLst>
                  <a:ext uri="{FF2B5EF4-FFF2-40B4-BE49-F238E27FC236}">
                    <a16:creationId xmlns:a16="http://schemas.microsoft.com/office/drawing/2014/main" id="{ABBE3E8E-5928-F321-13CB-02AFC03F811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81" name="Skupina 80">
              <a:extLst>
                <a:ext uri="{FF2B5EF4-FFF2-40B4-BE49-F238E27FC236}">
                  <a16:creationId xmlns:a16="http://schemas.microsoft.com/office/drawing/2014/main" id="{D21A7A85-FF69-629B-391A-BDD84C716E1A}"/>
                </a:ext>
              </a:extLst>
            </p:cNvPr>
            <p:cNvGrpSpPr/>
            <p:nvPr userDrawn="1"/>
          </p:nvGrpSpPr>
          <p:grpSpPr>
            <a:xfrm>
              <a:off x="7416472" y="4830227"/>
              <a:ext cx="3247825" cy="219735"/>
              <a:chOff x="7428428" y="4376813"/>
              <a:chExt cx="3247825" cy="219735"/>
            </a:xfrm>
          </p:grpSpPr>
          <p:pic>
            <p:nvPicPr>
              <p:cNvPr id="82" name="Grafický objekt 81" descr="Zaškrtnutí se souvislou výplní">
                <a:extLst>
                  <a:ext uri="{FF2B5EF4-FFF2-40B4-BE49-F238E27FC236}">
                    <a16:creationId xmlns:a16="http://schemas.microsoft.com/office/drawing/2014/main" id="{F4735142-CD1F-3D5F-9683-303E6C0FD52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83" name="Grafický objekt 82" descr="Zaškrtnutí se souvislou výplní">
                <a:extLst>
                  <a:ext uri="{FF2B5EF4-FFF2-40B4-BE49-F238E27FC236}">
                    <a16:creationId xmlns:a16="http://schemas.microsoft.com/office/drawing/2014/main" id="{B87C7152-8435-7AF4-FD67-EA971574C56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84" name="Grafický objekt 83" descr="Zaškrtnutí se souvislou výplní">
                <a:extLst>
                  <a:ext uri="{FF2B5EF4-FFF2-40B4-BE49-F238E27FC236}">
                    <a16:creationId xmlns:a16="http://schemas.microsoft.com/office/drawing/2014/main" id="{D8495273-8188-5E61-1F27-DDF64D7920D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85" name="Grafický objekt 84" descr="Zaškrtnutí se souvislou výplní">
                <a:extLst>
                  <a:ext uri="{FF2B5EF4-FFF2-40B4-BE49-F238E27FC236}">
                    <a16:creationId xmlns:a16="http://schemas.microsoft.com/office/drawing/2014/main" id="{83FB251A-ABD0-B8E3-6E76-37B47859F5C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86" name="Grafický objekt 85" descr="Zaškrtnutí se souvislou výplní">
                <a:extLst>
                  <a:ext uri="{FF2B5EF4-FFF2-40B4-BE49-F238E27FC236}">
                    <a16:creationId xmlns:a16="http://schemas.microsoft.com/office/drawing/2014/main" id="{2F5B25A2-6749-04F1-826F-9D8271608AC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87" name="Grafický objekt 86" descr="Zaškrtnutí se souvislou výplní">
                <a:extLst>
                  <a:ext uri="{FF2B5EF4-FFF2-40B4-BE49-F238E27FC236}">
                    <a16:creationId xmlns:a16="http://schemas.microsoft.com/office/drawing/2014/main" id="{348C34D6-F551-3741-9A4E-F9F6107F9FD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88" name="Grafický objekt 87" descr="Zaškrtnutí se souvislou výplní">
                <a:extLst>
                  <a:ext uri="{FF2B5EF4-FFF2-40B4-BE49-F238E27FC236}">
                    <a16:creationId xmlns:a16="http://schemas.microsoft.com/office/drawing/2014/main" id="{C47EF24A-F65E-776B-6975-E94D88BB8B2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89" name="Grafický objekt 88" descr="Zaškrtnutí se souvislou výplní">
                <a:extLst>
                  <a:ext uri="{FF2B5EF4-FFF2-40B4-BE49-F238E27FC236}">
                    <a16:creationId xmlns:a16="http://schemas.microsoft.com/office/drawing/2014/main" id="{0A2ACEC6-E8C3-B3BB-04BE-ACE5B24BA1F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90" name="Grafický objekt 89" descr="Zaškrtnutí se souvislou výplní">
                <a:extLst>
                  <a:ext uri="{FF2B5EF4-FFF2-40B4-BE49-F238E27FC236}">
                    <a16:creationId xmlns:a16="http://schemas.microsoft.com/office/drawing/2014/main" id="{6C2E6DFC-DB0C-01A6-39DB-C5018C96EE3A}"/>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91" name="Grafický objekt 90" descr="Zaškrtnutí se souvislou výplní">
                <a:extLst>
                  <a:ext uri="{FF2B5EF4-FFF2-40B4-BE49-F238E27FC236}">
                    <a16:creationId xmlns:a16="http://schemas.microsoft.com/office/drawing/2014/main" id="{9130B07D-1FC9-C517-B867-19869E4E719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92" name="Grafický objekt 91" descr="Zaškrtnutí se souvislou výplní">
                <a:extLst>
                  <a:ext uri="{FF2B5EF4-FFF2-40B4-BE49-F238E27FC236}">
                    <a16:creationId xmlns:a16="http://schemas.microsoft.com/office/drawing/2014/main" id="{9FE8805A-650A-13E5-A198-2354FA55EFD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93" name="Grafický objekt 92" descr="Zaškrtnutí se souvislou výplní">
                <a:extLst>
                  <a:ext uri="{FF2B5EF4-FFF2-40B4-BE49-F238E27FC236}">
                    <a16:creationId xmlns:a16="http://schemas.microsoft.com/office/drawing/2014/main" id="{97D1C277-C90E-1961-EEE4-52EB8458366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94" name="Skupina 93">
              <a:extLst>
                <a:ext uri="{FF2B5EF4-FFF2-40B4-BE49-F238E27FC236}">
                  <a16:creationId xmlns:a16="http://schemas.microsoft.com/office/drawing/2014/main" id="{CB48915B-3B22-5639-1AEC-CD598AFF265D}"/>
                </a:ext>
              </a:extLst>
            </p:cNvPr>
            <p:cNvGrpSpPr/>
            <p:nvPr userDrawn="1"/>
          </p:nvGrpSpPr>
          <p:grpSpPr>
            <a:xfrm>
              <a:off x="7416472" y="5063906"/>
              <a:ext cx="3247825" cy="219735"/>
              <a:chOff x="7428428" y="4376813"/>
              <a:chExt cx="3247825" cy="219735"/>
            </a:xfrm>
          </p:grpSpPr>
          <p:pic>
            <p:nvPicPr>
              <p:cNvPr id="95" name="Grafický objekt 94" descr="Zaškrtnutí se souvislou výplní">
                <a:extLst>
                  <a:ext uri="{FF2B5EF4-FFF2-40B4-BE49-F238E27FC236}">
                    <a16:creationId xmlns:a16="http://schemas.microsoft.com/office/drawing/2014/main" id="{8B66A939-8562-D35D-BE23-6BAC2B71B2F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96" name="Grafický objekt 95" descr="Zaškrtnutí se souvislou výplní">
                <a:extLst>
                  <a:ext uri="{FF2B5EF4-FFF2-40B4-BE49-F238E27FC236}">
                    <a16:creationId xmlns:a16="http://schemas.microsoft.com/office/drawing/2014/main" id="{975ACE5F-EF70-DE88-DE83-DD60CEA8A1E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97" name="Grafický objekt 96" descr="Zaškrtnutí se souvislou výplní">
                <a:extLst>
                  <a:ext uri="{FF2B5EF4-FFF2-40B4-BE49-F238E27FC236}">
                    <a16:creationId xmlns:a16="http://schemas.microsoft.com/office/drawing/2014/main" id="{DD6230E1-1867-533F-C5FD-A79CDF5BADA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98" name="Grafický objekt 97" descr="Zaškrtnutí se souvislou výplní">
                <a:extLst>
                  <a:ext uri="{FF2B5EF4-FFF2-40B4-BE49-F238E27FC236}">
                    <a16:creationId xmlns:a16="http://schemas.microsoft.com/office/drawing/2014/main" id="{DF92CB56-15F9-ACDA-EDE7-7B42E796CD5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99" name="Grafický objekt 98" descr="Zaškrtnutí se souvislou výplní">
                <a:extLst>
                  <a:ext uri="{FF2B5EF4-FFF2-40B4-BE49-F238E27FC236}">
                    <a16:creationId xmlns:a16="http://schemas.microsoft.com/office/drawing/2014/main" id="{1CF4B975-6E0A-731B-2CE0-0521907A9ED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100" name="Grafický objekt 99" descr="Zaškrtnutí se souvislou výplní">
                <a:extLst>
                  <a:ext uri="{FF2B5EF4-FFF2-40B4-BE49-F238E27FC236}">
                    <a16:creationId xmlns:a16="http://schemas.microsoft.com/office/drawing/2014/main" id="{018430B9-5EB5-1F1C-9BA3-D4622EF4DA92}"/>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101" name="Grafický objekt 100" descr="Zaškrtnutí se souvislou výplní">
                <a:extLst>
                  <a:ext uri="{FF2B5EF4-FFF2-40B4-BE49-F238E27FC236}">
                    <a16:creationId xmlns:a16="http://schemas.microsoft.com/office/drawing/2014/main" id="{C1D23F9A-B8FB-4811-AF7F-64054768184C}"/>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102" name="Grafický objekt 101" descr="Zaškrtnutí se souvislou výplní">
                <a:extLst>
                  <a:ext uri="{FF2B5EF4-FFF2-40B4-BE49-F238E27FC236}">
                    <a16:creationId xmlns:a16="http://schemas.microsoft.com/office/drawing/2014/main" id="{71B8AD20-FF59-7B54-8D3F-15570DB7F2F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103" name="Grafický objekt 102" descr="Zaškrtnutí se souvislou výplní">
                <a:extLst>
                  <a:ext uri="{FF2B5EF4-FFF2-40B4-BE49-F238E27FC236}">
                    <a16:creationId xmlns:a16="http://schemas.microsoft.com/office/drawing/2014/main" id="{2F1FE2E3-5299-BC0A-94FE-41CCA35DD51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104" name="Grafický objekt 103" descr="Zaškrtnutí se souvislou výplní">
                <a:extLst>
                  <a:ext uri="{FF2B5EF4-FFF2-40B4-BE49-F238E27FC236}">
                    <a16:creationId xmlns:a16="http://schemas.microsoft.com/office/drawing/2014/main" id="{96F257CC-B093-5C66-3587-FE8F013EE620}"/>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105" name="Grafický objekt 104" descr="Zaškrtnutí se souvislou výplní">
                <a:extLst>
                  <a:ext uri="{FF2B5EF4-FFF2-40B4-BE49-F238E27FC236}">
                    <a16:creationId xmlns:a16="http://schemas.microsoft.com/office/drawing/2014/main" id="{89117752-B730-A56D-F6DC-C2DB7259AAD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106" name="Grafický objekt 105" descr="Zaškrtnutí se souvislou výplní">
                <a:extLst>
                  <a:ext uri="{FF2B5EF4-FFF2-40B4-BE49-F238E27FC236}">
                    <a16:creationId xmlns:a16="http://schemas.microsoft.com/office/drawing/2014/main" id="{B2C79738-7107-1E62-226B-1C36BC1CADA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107" name="Skupina 106">
              <a:extLst>
                <a:ext uri="{FF2B5EF4-FFF2-40B4-BE49-F238E27FC236}">
                  <a16:creationId xmlns:a16="http://schemas.microsoft.com/office/drawing/2014/main" id="{789E0350-ED10-49E3-95B8-ADA087B6AA30}"/>
                </a:ext>
              </a:extLst>
            </p:cNvPr>
            <p:cNvGrpSpPr/>
            <p:nvPr userDrawn="1"/>
          </p:nvGrpSpPr>
          <p:grpSpPr>
            <a:xfrm>
              <a:off x="7416472" y="5288729"/>
              <a:ext cx="3247825" cy="219735"/>
              <a:chOff x="7428428" y="4376813"/>
              <a:chExt cx="3247825" cy="219735"/>
            </a:xfrm>
          </p:grpSpPr>
          <p:pic>
            <p:nvPicPr>
              <p:cNvPr id="108" name="Grafický objekt 107" descr="Zaškrtnutí se souvislou výplní">
                <a:extLst>
                  <a:ext uri="{FF2B5EF4-FFF2-40B4-BE49-F238E27FC236}">
                    <a16:creationId xmlns:a16="http://schemas.microsoft.com/office/drawing/2014/main" id="{82AFA3E8-0F3C-844E-20F4-7420B576AF0C}"/>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109" name="Grafický objekt 108" descr="Zaškrtnutí se souvislou výplní">
                <a:extLst>
                  <a:ext uri="{FF2B5EF4-FFF2-40B4-BE49-F238E27FC236}">
                    <a16:creationId xmlns:a16="http://schemas.microsoft.com/office/drawing/2014/main" id="{FDDA8CF7-AD48-1A77-7739-BFE3D03333C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110" name="Grafický objekt 109" descr="Zaškrtnutí se souvislou výplní">
                <a:extLst>
                  <a:ext uri="{FF2B5EF4-FFF2-40B4-BE49-F238E27FC236}">
                    <a16:creationId xmlns:a16="http://schemas.microsoft.com/office/drawing/2014/main" id="{1B3991A5-2DF2-EB43-CC4C-37607DCDCF4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111" name="Grafický objekt 110" descr="Zaškrtnutí se souvislou výplní">
                <a:extLst>
                  <a:ext uri="{FF2B5EF4-FFF2-40B4-BE49-F238E27FC236}">
                    <a16:creationId xmlns:a16="http://schemas.microsoft.com/office/drawing/2014/main" id="{BFF68F83-AB5C-03BC-CF91-C5F7501800B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112" name="Grafický objekt 111" descr="Zaškrtnutí se souvislou výplní">
                <a:extLst>
                  <a:ext uri="{FF2B5EF4-FFF2-40B4-BE49-F238E27FC236}">
                    <a16:creationId xmlns:a16="http://schemas.microsoft.com/office/drawing/2014/main" id="{DEFEBB95-B79C-EBE6-98DE-EAD1DCED9EDF}"/>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113" name="Grafický objekt 112" descr="Zaškrtnutí se souvislou výplní">
                <a:extLst>
                  <a:ext uri="{FF2B5EF4-FFF2-40B4-BE49-F238E27FC236}">
                    <a16:creationId xmlns:a16="http://schemas.microsoft.com/office/drawing/2014/main" id="{4C1F01B7-C2FF-5444-2A0D-62104D7454BD}"/>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114" name="Grafický objekt 113" descr="Zaškrtnutí se souvislou výplní">
                <a:extLst>
                  <a:ext uri="{FF2B5EF4-FFF2-40B4-BE49-F238E27FC236}">
                    <a16:creationId xmlns:a16="http://schemas.microsoft.com/office/drawing/2014/main" id="{C43472C9-5A66-EEDF-12E6-C5692EDB1CD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115" name="Grafický objekt 114" descr="Zaškrtnutí se souvislou výplní">
                <a:extLst>
                  <a:ext uri="{FF2B5EF4-FFF2-40B4-BE49-F238E27FC236}">
                    <a16:creationId xmlns:a16="http://schemas.microsoft.com/office/drawing/2014/main" id="{617244B9-0500-71A7-E91F-C6722EF3BF8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116" name="Grafický objekt 115" descr="Zaškrtnutí se souvislou výplní">
                <a:extLst>
                  <a:ext uri="{FF2B5EF4-FFF2-40B4-BE49-F238E27FC236}">
                    <a16:creationId xmlns:a16="http://schemas.microsoft.com/office/drawing/2014/main" id="{4DC000DC-0942-A1BD-D234-110FF229A85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117" name="Grafický objekt 116" descr="Zaškrtnutí se souvislou výplní">
                <a:extLst>
                  <a:ext uri="{FF2B5EF4-FFF2-40B4-BE49-F238E27FC236}">
                    <a16:creationId xmlns:a16="http://schemas.microsoft.com/office/drawing/2014/main" id="{94DE3F75-4275-0754-3086-7486536F5DB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118" name="Grafický objekt 117" descr="Zaškrtnutí se souvislou výplní">
                <a:extLst>
                  <a:ext uri="{FF2B5EF4-FFF2-40B4-BE49-F238E27FC236}">
                    <a16:creationId xmlns:a16="http://schemas.microsoft.com/office/drawing/2014/main" id="{7FFF915F-F7F1-2171-C97F-C1888E5FC60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119" name="Grafický objekt 118" descr="Zaškrtnutí se souvislou výplní">
                <a:extLst>
                  <a:ext uri="{FF2B5EF4-FFF2-40B4-BE49-F238E27FC236}">
                    <a16:creationId xmlns:a16="http://schemas.microsoft.com/office/drawing/2014/main" id="{98D6079E-6EAC-BB43-1935-67834B9566E3}"/>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nvGrpSpPr>
            <p:cNvPr id="120" name="Skupina 119">
              <a:extLst>
                <a:ext uri="{FF2B5EF4-FFF2-40B4-BE49-F238E27FC236}">
                  <a16:creationId xmlns:a16="http://schemas.microsoft.com/office/drawing/2014/main" id="{FA8B758F-D69B-794A-ADE2-557D3ED79B21}"/>
                </a:ext>
              </a:extLst>
            </p:cNvPr>
            <p:cNvGrpSpPr/>
            <p:nvPr userDrawn="1"/>
          </p:nvGrpSpPr>
          <p:grpSpPr>
            <a:xfrm>
              <a:off x="7416472" y="5517320"/>
              <a:ext cx="3247825" cy="219735"/>
              <a:chOff x="7428428" y="4376813"/>
              <a:chExt cx="3247825" cy="219735"/>
            </a:xfrm>
          </p:grpSpPr>
          <p:pic>
            <p:nvPicPr>
              <p:cNvPr id="121" name="Grafický objekt 120" descr="Zaškrtnutí se souvislou výplní">
                <a:extLst>
                  <a:ext uri="{FF2B5EF4-FFF2-40B4-BE49-F238E27FC236}">
                    <a16:creationId xmlns:a16="http://schemas.microsoft.com/office/drawing/2014/main" id="{9028DCD9-578D-9F7F-3001-E1DEBB5EC939}"/>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428428" y="4376813"/>
                <a:ext cx="219735" cy="219735"/>
              </a:xfrm>
              <a:prstGeom prst="rect">
                <a:avLst/>
              </a:prstGeom>
            </p:spPr>
          </p:pic>
          <p:pic>
            <p:nvPicPr>
              <p:cNvPr id="122" name="Grafický objekt 121" descr="Zaškrtnutí se souvislou výplní">
                <a:extLst>
                  <a:ext uri="{FF2B5EF4-FFF2-40B4-BE49-F238E27FC236}">
                    <a16:creationId xmlns:a16="http://schemas.microsoft.com/office/drawing/2014/main" id="{D1AD6DC2-7725-8D05-68DD-DC0889460F05}"/>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703709" y="4376813"/>
                <a:ext cx="219735" cy="219735"/>
              </a:xfrm>
              <a:prstGeom prst="rect">
                <a:avLst/>
              </a:prstGeom>
            </p:spPr>
          </p:pic>
          <p:pic>
            <p:nvPicPr>
              <p:cNvPr id="123" name="Grafický objekt 122" descr="Zaškrtnutí se souvislou výplní">
                <a:extLst>
                  <a:ext uri="{FF2B5EF4-FFF2-40B4-BE49-F238E27FC236}">
                    <a16:creationId xmlns:a16="http://schemas.microsoft.com/office/drawing/2014/main" id="{25B328B3-E33A-FB41-0210-884CEAAE1E2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78990" y="4376813"/>
                <a:ext cx="219735" cy="219735"/>
              </a:xfrm>
              <a:prstGeom prst="rect">
                <a:avLst/>
              </a:prstGeom>
            </p:spPr>
          </p:pic>
          <p:pic>
            <p:nvPicPr>
              <p:cNvPr id="124" name="Grafický objekt 123" descr="Zaškrtnutí se souvislou výplní">
                <a:extLst>
                  <a:ext uri="{FF2B5EF4-FFF2-40B4-BE49-F238E27FC236}">
                    <a16:creationId xmlns:a16="http://schemas.microsoft.com/office/drawing/2014/main" id="{EC4E2C3F-75A1-25EC-2992-FC07F5729B97}"/>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254271" y="4376813"/>
                <a:ext cx="219735" cy="219735"/>
              </a:xfrm>
              <a:prstGeom prst="rect">
                <a:avLst/>
              </a:prstGeom>
            </p:spPr>
          </p:pic>
          <p:pic>
            <p:nvPicPr>
              <p:cNvPr id="125" name="Grafický objekt 124" descr="Zaškrtnutí se souvislou výplní">
                <a:extLst>
                  <a:ext uri="{FF2B5EF4-FFF2-40B4-BE49-F238E27FC236}">
                    <a16:creationId xmlns:a16="http://schemas.microsoft.com/office/drawing/2014/main" id="{29FAE343-E11A-8F7A-353C-7285ADC68DC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529552" y="4376813"/>
                <a:ext cx="219735" cy="219735"/>
              </a:xfrm>
              <a:prstGeom prst="rect">
                <a:avLst/>
              </a:prstGeom>
            </p:spPr>
          </p:pic>
          <p:pic>
            <p:nvPicPr>
              <p:cNvPr id="126" name="Grafický objekt 125" descr="Zaškrtnutí se souvislou výplní">
                <a:extLst>
                  <a:ext uri="{FF2B5EF4-FFF2-40B4-BE49-F238E27FC236}">
                    <a16:creationId xmlns:a16="http://schemas.microsoft.com/office/drawing/2014/main" id="{1BC6D314-2A80-A188-376C-0E5AAAD39F5D}"/>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04833" y="4376813"/>
                <a:ext cx="219735" cy="219735"/>
              </a:xfrm>
              <a:prstGeom prst="rect">
                <a:avLst/>
              </a:prstGeom>
            </p:spPr>
          </p:pic>
          <p:pic>
            <p:nvPicPr>
              <p:cNvPr id="127" name="Grafický objekt 126" descr="Zaškrtnutí se souvislou výplní">
                <a:extLst>
                  <a:ext uri="{FF2B5EF4-FFF2-40B4-BE49-F238E27FC236}">
                    <a16:creationId xmlns:a16="http://schemas.microsoft.com/office/drawing/2014/main" id="{834C686F-7868-67F1-B1E4-F38B3744CD5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080114" y="4376813"/>
                <a:ext cx="219735" cy="219735"/>
              </a:xfrm>
              <a:prstGeom prst="rect">
                <a:avLst/>
              </a:prstGeom>
            </p:spPr>
          </p:pic>
          <p:pic>
            <p:nvPicPr>
              <p:cNvPr id="128" name="Grafický objekt 127" descr="Zaškrtnutí se souvislou výplní">
                <a:extLst>
                  <a:ext uri="{FF2B5EF4-FFF2-40B4-BE49-F238E27FC236}">
                    <a16:creationId xmlns:a16="http://schemas.microsoft.com/office/drawing/2014/main" id="{C3E60FED-A841-D729-FD53-1579A27524C8}"/>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355395" y="4376813"/>
                <a:ext cx="219735" cy="219735"/>
              </a:xfrm>
              <a:prstGeom prst="rect">
                <a:avLst/>
              </a:prstGeom>
            </p:spPr>
          </p:pic>
          <p:pic>
            <p:nvPicPr>
              <p:cNvPr id="129" name="Grafický objekt 128" descr="Zaškrtnutí se souvislou výplní">
                <a:extLst>
                  <a:ext uri="{FF2B5EF4-FFF2-40B4-BE49-F238E27FC236}">
                    <a16:creationId xmlns:a16="http://schemas.microsoft.com/office/drawing/2014/main" id="{9C7350B5-4D3E-1FCE-DBCC-23736886B7F6}"/>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30676" y="4376813"/>
                <a:ext cx="219735" cy="219735"/>
              </a:xfrm>
              <a:prstGeom prst="rect">
                <a:avLst/>
              </a:prstGeom>
            </p:spPr>
          </p:pic>
          <p:pic>
            <p:nvPicPr>
              <p:cNvPr id="130" name="Grafický objekt 129" descr="Zaškrtnutí se souvislou výplní">
                <a:extLst>
                  <a:ext uri="{FF2B5EF4-FFF2-40B4-BE49-F238E27FC236}">
                    <a16:creationId xmlns:a16="http://schemas.microsoft.com/office/drawing/2014/main" id="{04CE95B6-C5E3-4E80-AA48-25FC2119A1F2}"/>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905957" y="4376813"/>
                <a:ext cx="219735" cy="219735"/>
              </a:xfrm>
              <a:prstGeom prst="rect">
                <a:avLst/>
              </a:prstGeom>
            </p:spPr>
          </p:pic>
          <p:pic>
            <p:nvPicPr>
              <p:cNvPr id="131" name="Grafický objekt 130" descr="Zaškrtnutí se souvislou výplní">
                <a:extLst>
                  <a:ext uri="{FF2B5EF4-FFF2-40B4-BE49-F238E27FC236}">
                    <a16:creationId xmlns:a16="http://schemas.microsoft.com/office/drawing/2014/main" id="{6BDD1417-C4E9-8B93-7BF8-935A1F552651}"/>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181238" y="4376813"/>
                <a:ext cx="219735" cy="219735"/>
              </a:xfrm>
              <a:prstGeom prst="rect">
                <a:avLst/>
              </a:prstGeom>
            </p:spPr>
          </p:pic>
          <p:pic>
            <p:nvPicPr>
              <p:cNvPr id="132" name="Grafický objekt 131" descr="Zaškrtnutí se souvislou výplní">
                <a:extLst>
                  <a:ext uri="{FF2B5EF4-FFF2-40B4-BE49-F238E27FC236}">
                    <a16:creationId xmlns:a16="http://schemas.microsoft.com/office/drawing/2014/main" id="{DF628565-A72A-F73C-0FCD-23811A9AB70B}"/>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56518" y="4376813"/>
                <a:ext cx="219735" cy="219735"/>
              </a:xfrm>
              <a:prstGeom prst="rect">
                <a:avLst/>
              </a:prstGeom>
            </p:spPr>
          </p:pic>
        </p:grpSp>
      </p:grpSp>
    </p:spTree>
    <p:extLst>
      <p:ext uri="{BB962C8B-B14F-4D97-AF65-F5344CB8AC3E}">
        <p14:creationId xmlns:p14="http://schemas.microsoft.com/office/powerpoint/2010/main" val="3720293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p:nvPr>
        </p:nvSpPr>
        <p:spPr>
          <a:xfrm>
            <a:off x="1080000" y="2522858"/>
            <a:ext cx="10080000" cy="1080000"/>
          </a:xfrm>
        </p:spPr>
        <p:txBody>
          <a:bodyPr lIns="0" anchor="t">
            <a:normAutofit/>
          </a:bodyPr>
          <a:lstStyle>
            <a:lvl1pPr algn="ctr">
              <a:defRPr sz="4400">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77A34300-9538-4D94-A163-DD57C2D80E78}"/>
              </a:ext>
            </a:extLst>
          </p:cNvPr>
          <p:cNvSpPr>
            <a:spLocks noGrp="1"/>
          </p:cNvSpPr>
          <p:nvPr>
            <p:ph type="subTitle" idx="1"/>
          </p:nvPr>
        </p:nvSpPr>
        <p:spPr>
          <a:xfrm>
            <a:off x="1080000" y="3602858"/>
            <a:ext cx="10080000" cy="223188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52625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919337" y="1871143"/>
            <a:ext cx="8094033" cy="1281013"/>
          </a:xfrm>
        </p:spPr>
        <p:txBody>
          <a:bodyPr lIns="0" anchor="t">
            <a:normAutofit/>
          </a:bodyPr>
          <a:lstStyle>
            <a:lvl1pPr algn="l">
              <a:defRPr sz="3600" b="1">
                <a:latin typeface="Montserrat" panose="00000500000000000000" pitchFamily="2" charset="-18"/>
              </a:defRPr>
            </a:lvl1pPr>
          </a:lstStyle>
          <a:p>
            <a:r>
              <a:rPr lang="cs-CZ" dirty="0"/>
              <a:t>KLIKNUTÍM LZE UPRAVIT STYL</a:t>
            </a:r>
            <a:endParaRPr lang="en-GB" dirty="0"/>
          </a:p>
        </p:txBody>
      </p:sp>
      <p:pic>
        <p:nvPicPr>
          <p:cNvPr id="4" name="Google Shape;15;p16">
            <a:extLst>
              <a:ext uri="{FF2B5EF4-FFF2-40B4-BE49-F238E27FC236}">
                <a16:creationId xmlns:a16="http://schemas.microsoft.com/office/drawing/2014/main" id="{CAE6328D-AA26-0B99-D66F-2A0B0E1627DA}"/>
              </a:ext>
            </a:extLst>
          </p:cNvPr>
          <p:cNvPicPr preferRelativeResize="0"/>
          <p:nvPr userDrawn="1"/>
        </p:nvPicPr>
        <p:blipFill rotWithShape="1">
          <a:blip r:embed="rId2">
            <a:alphaModFix/>
          </a:blip>
          <a:srcRect/>
          <a:stretch/>
        </p:blipFill>
        <p:spPr>
          <a:xfrm>
            <a:off x="8703469" y="1436914"/>
            <a:ext cx="4247753" cy="5416649"/>
          </a:xfrm>
          <a:prstGeom prst="rect">
            <a:avLst/>
          </a:prstGeom>
          <a:noFill/>
          <a:ln>
            <a:noFill/>
          </a:ln>
        </p:spPr>
      </p:pic>
      <p:sp>
        <p:nvSpPr>
          <p:cNvPr id="3" name="Podnadpis 2">
            <a:extLst>
              <a:ext uri="{FF2B5EF4-FFF2-40B4-BE49-F238E27FC236}">
                <a16:creationId xmlns:a16="http://schemas.microsoft.com/office/drawing/2014/main" id="{C3DA7FDC-1662-00EC-4FB6-4328CD3D0F6C}"/>
              </a:ext>
            </a:extLst>
          </p:cNvPr>
          <p:cNvSpPr>
            <a:spLocks noGrp="1"/>
          </p:cNvSpPr>
          <p:nvPr>
            <p:ph type="subTitle" idx="1"/>
          </p:nvPr>
        </p:nvSpPr>
        <p:spPr>
          <a:xfrm>
            <a:off x="919338" y="3270415"/>
            <a:ext cx="8094032" cy="2607871"/>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41097350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919337" y="1871143"/>
            <a:ext cx="10111519" cy="1281013"/>
          </a:xfrm>
        </p:spPr>
        <p:txBody>
          <a:bodyPr lIns="0" anchor="t">
            <a:normAutofit/>
          </a:bodyPr>
          <a:lstStyle>
            <a:lvl1pPr algn="l">
              <a:defRPr sz="3600" b="1">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C3DA7FDC-1662-00EC-4FB6-4328CD3D0F6C}"/>
              </a:ext>
            </a:extLst>
          </p:cNvPr>
          <p:cNvSpPr>
            <a:spLocks noGrp="1"/>
          </p:cNvSpPr>
          <p:nvPr>
            <p:ph type="subTitle" idx="1"/>
          </p:nvPr>
        </p:nvSpPr>
        <p:spPr>
          <a:xfrm>
            <a:off x="919337" y="3270415"/>
            <a:ext cx="10111519" cy="221598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Tree>
    <p:extLst>
      <p:ext uri="{BB962C8B-B14F-4D97-AF65-F5344CB8AC3E}">
        <p14:creationId xmlns:p14="http://schemas.microsoft.com/office/powerpoint/2010/main" val="1774935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55950E-F2C4-4D16-BC76-3ACC80251AAA}"/>
              </a:ext>
            </a:extLst>
          </p:cNvPr>
          <p:cNvSpPr>
            <a:spLocks noGrp="1"/>
          </p:cNvSpPr>
          <p:nvPr>
            <p:ph type="ctrTitle" hasCustomPrompt="1"/>
          </p:nvPr>
        </p:nvSpPr>
        <p:spPr>
          <a:xfrm>
            <a:off x="919338" y="1871143"/>
            <a:ext cx="6352319" cy="1281013"/>
          </a:xfrm>
        </p:spPr>
        <p:txBody>
          <a:bodyPr wrap="square" lIns="0" anchor="t">
            <a:normAutofit/>
          </a:bodyPr>
          <a:lstStyle>
            <a:lvl1pPr algn="l">
              <a:defRPr sz="3600" b="1">
                <a:latin typeface="Montserrat" panose="00000500000000000000" pitchFamily="2" charset="-18"/>
              </a:defRPr>
            </a:lvl1pPr>
          </a:lstStyle>
          <a:p>
            <a:r>
              <a:rPr lang="cs-CZ" dirty="0"/>
              <a:t>KLIKNUTÍM LZE UPRAVIT STYL</a:t>
            </a:r>
            <a:endParaRPr lang="en-GB" dirty="0"/>
          </a:p>
        </p:txBody>
      </p:sp>
      <p:sp>
        <p:nvSpPr>
          <p:cNvPr id="3" name="Podnadpis 2">
            <a:extLst>
              <a:ext uri="{FF2B5EF4-FFF2-40B4-BE49-F238E27FC236}">
                <a16:creationId xmlns:a16="http://schemas.microsoft.com/office/drawing/2014/main" id="{C3DA7FDC-1662-00EC-4FB6-4328CD3D0F6C}"/>
              </a:ext>
            </a:extLst>
          </p:cNvPr>
          <p:cNvSpPr>
            <a:spLocks noGrp="1"/>
          </p:cNvSpPr>
          <p:nvPr>
            <p:ph type="subTitle" idx="1"/>
          </p:nvPr>
        </p:nvSpPr>
        <p:spPr>
          <a:xfrm>
            <a:off x="919338" y="3270415"/>
            <a:ext cx="6352319" cy="221598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4" name="Zástupný symbol obrázku 4">
            <a:extLst>
              <a:ext uri="{FF2B5EF4-FFF2-40B4-BE49-F238E27FC236}">
                <a16:creationId xmlns:a16="http://schemas.microsoft.com/office/drawing/2014/main" id="{072B1B68-9474-E0F4-6242-55B6287ABF90}"/>
              </a:ext>
            </a:extLst>
          </p:cNvPr>
          <p:cNvSpPr>
            <a:spLocks noGrp="1"/>
          </p:cNvSpPr>
          <p:nvPr>
            <p:ph type="pic" sz="quarter" idx="11"/>
          </p:nvPr>
        </p:nvSpPr>
        <p:spPr>
          <a:xfrm>
            <a:off x="7460344" y="1871143"/>
            <a:ext cx="4223656" cy="3615257"/>
          </a:xfrm>
          <a:prstGeom prst="rect">
            <a:avLst/>
          </a:prstGeom>
        </p:spPr>
        <p:txBody>
          <a:bodyPr/>
          <a:lstStyle/>
          <a:p>
            <a:endParaRPr lang="en-US"/>
          </a:p>
        </p:txBody>
      </p:sp>
    </p:spTree>
    <p:extLst>
      <p:ext uri="{BB962C8B-B14F-4D97-AF65-F5344CB8AC3E}">
        <p14:creationId xmlns:p14="http://schemas.microsoft.com/office/powerpoint/2010/main" val="14713643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p:nvPr>
        </p:nvSpPr>
        <p:spPr>
          <a:xfrm>
            <a:off x="861109" y="1835247"/>
            <a:ext cx="10469782" cy="995040"/>
          </a:xfrm>
        </p:spPr>
        <p:txBody>
          <a:bodyPr/>
          <a:lstStyle>
            <a:lvl1pPr algn="l">
              <a:defRPr/>
            </a:lvl1pPr>
          </a:lstStyle>
          <a:p>
            <a:r>
              <a:rPr lang="cs-CZ" dirty="0"/>
              <a:t>Kliknutím lze upravit styl.</a:t>
            </a:r>
            <a:endParaRPr lang="en-US" dirty="0"/>
          </a:p>
        </p:txBody>
      </p:sp>
      <p:sp>
        <p:nvSpPr>
          <p:cNvPr id="6" name="Zástupný text 5">
            <a:extLst>
              <a:ext uri="{FF2B5EF4-FFF2-40B4-BE49-F238E27FC236}">
                <a16:creationId xmlns:a16="http://schemas.microsoft.com/office/drawing/2014/main" id="{143D6C44-2E30-7F2C-C10B-A578447F299B}"/>
              </a:ext>
            </a:extLst>
          </p:cNvPr>
          <p:cNvSpPr>
            <a:spLocks noGrp="1"/>
          </p:cNvSpPr>
          <p:nvPr>
            <p:ph type="body" sz="quarter" idx="10"/>
          </p:nvPr>
        </p:nvSpPr>
        <p:spPr>
          <a:xfrm>
            <a:off x="861109" y="3018971"/>
            <a:ext cx="10576148" cy="2815772"/>
          </a:xfrm>
          <a:prstGeom prst="rect">
            <a:avLst/>
          </a:prstGeom>
        </p:spPr>
        <p:txBody>
          <a:bodyPr/>
          <a:lstStyle>
            <a:lvl1pPr>
              <a:defRPr sz="2400">
                <a:solidFill>
                  <a:schemeClr val="bg1"/>
                </a:solidFill>
                <a:latin typeface="Montserrat" panose="00000500000000000000" pitchFamily="2" charset="-18"/>
              </a:defRPr>
            </a:lvl1pPr>
            <a:lvl2pPr>
              <a:defRPr sz="2000">
                <a:solidFill>
                  <a:schemeClr val="bg1"/>
                </a:solidFill>
                <a:latin typeface="Montserrat" panose="00000500000000000000" pitchFamily="2" charset="-18"/>
              </a:defRPr>
            </a:lvl2pPr>
            <a:lvl3pPr>
              <a:defRPr sz="1800">
                <a:solidFill>
                  <a:schemeClr val="bg1"/>
                </a:solidFill>
                <a:latin typeface="Montserrat" panose="00000500000000000000" pitchFamily="2" charset="-18"/>
              </a:defRPr>
            </a:lvl3pPr>
            <a:lvl4pPr>
              <a:defRPr sz="1600">
                <a:solidFill>
                  <a:schemeClr val="bg1"/>
                </a:solidFill>
                <a:latin typeface="Montserrat" panose="00000500000000000000" pitchFamily="2" charset="-18"/>
              </a:defRPr>
            </a:lvl4pPr>
            <a:lvl5pPr>
              <a:defRPr sz="1600">
                <a:solidFill>
                  <a:schemeClr val="bg1"/>
                </a:solidFill>
                <a:latin typeface="Montserrat" panose="00000500000000000000" pitchFamily="2" charset="-18"/>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814988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p:nvPr>
        </p:nvSpPr>
        <p:spPr>
          <a:xfrm>
            <a:off x="861109" y="1835247"/>
            <a:ext cx="6265405" cy="995040"/>
          </a:xfrm>
        </p:spPr>
        <p:txBody>
          <a:bodyPr/>
          <a:lstStyle>
            <a:lvl1pPr algn="l">
              <a:defRPr/>
            </a:lvl1pPr>
          </a:lstStyle>
          <a:p>
            <a:r>
              <a:rPr lang="cs-CZ" dirty="0"/>
              <a:t>Kliknutím lze upravit styl.</a:t>
            </a:r>
            <a:endParaRPr lang="en-US" dirty="0"/>
          </a:p>
        </p:txBody>
      </p:sp>
      <p:sp>
        <p:nvSpPr>
          <p:cNvPr id="6" name="Zástupný text 5">
            <a:extLst>
              <a:ext uri="{FF2B5EF4-FFF2-40B4-BE49-F238E27FC236}">
                <a16:creationId xmlns:a16="http://schemas.microsoft.com/office/drawing/2014/main" id="{143D6C44-2E30-7F2C-C10B-A578447F299B}"/>
              </a:ext>
            </a:extLst>
          </p:cNvPr>
          <p:cNvSpPr>
            <a:spLocks noGrp="1"/>
          </p:cNvSpPr>
          <p:nvPr>
            <p:ph type="body" sz="quarter" idx="10"/>
          </p:nvPr>
        </p:nvSpPr>
        <p:spPr>
          <a:xfrm>
            <a:off x="861109" y="3018971"/>
            <a:ext cx="6265405" cy="2815772"/>
          </a:xfrm>
          <a:prstGeom prst="rect">
            <a:avLst/>
          </a:prstGeom>
        </p:spPr>
        <p:txBody>
          <a:bodyPr/>
          <a:lstStyle>
            <a:lvl1pPr>
              <a:defRPr sz="2400">
                <a:solidFill>
                  <a:schemeClr val="bg1"/>
                </a:solidFill>
                <a:latin typeface="Montserrat" panose="00000500000000000000" pitchFamily="2" charset="-18"/>
              </a:defRPr>
            </a:lvl1pPr>
            <a:lvl2pPr>
              <a:defRPr sz="2000">
                <a:solidFill>
                  <a:schemeClr val="bg1"/>
                </a:solidFill>
                <a:latin typeface="Montserrat" panose="00000500000000000000" pitchFamily="2" charset="-18"/>
              </a:defRPr>
            </a:lvl2pPr>
            <a:lvl3pPr>
              <a:defRPr sz="1800">
                <a:solidFill>
                  <a:schemeClr val="bg1"/>
                </a:solidFill>
                <a:latin typeface="Montserrat" panose="00000500000000000000" pitchFamily="2" charset="-18"/>
              </a:defRPr>
            </a:lvl3pPr>
            <a:lvl4pPr>
              <a:defRPr sz="1600">
                <a:solidFill>
                  <a:schemeClr val="bg1"/>
                </a:solidFill>
                <a:latin typeface="Montserrat" panose="00000500000000000000" pitchFamily="2" charset="-18"/>
              </a:defRPr>
            </a:lvl4pPr>
            <a:lvl5pPr>
              <a:defRPr sz="1600">
                <a:solidFill>
                  <a:schemeClr val="bg1"/>
                </a:solidFill>
                <a:latin typeface="Montserrat" panose="00000500000000000000" pitchFamily="2" charset="-18"/>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3" name="Picture 2">
            <a:extLst>
              <a:ext uri="{FF2B5EF4-FFF2-40B4-BE49-F238E27FC236}">
                <a16:creationId xmlns:a16="http://schemas.microsoft.com/office/drawing/2014/main" id="{23F435DD-5055-3CEB-C46A-B18B67C66FB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126514" y="1318852"/>
            <a:ext cx="4556540" cy="465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854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hasCustomPrompt="1"/>
          </p:nvPr>
        </p:nvSpPr>
        <p:spPr>
          <a:xfrm>
            <a:off x="803053" y="2220280"/>
            <a:ext cx="5409062" cy="2417439"/>
          </a:xfrm>
        </p:spPr>
        <p:txBody>
          <a:bodyPr/>
          <a:lstStyle>
            <a:lvl1pPr algn="l">
              <a:defRPr/>
            </a:lvl1pPr>
          </a:lstStyle>
          <a:p>
            <a:r>
              <a:rPr lang="en-US" b="0" i="0" dirty="0">
                <a:solidFill>
                  <a:srgbClr val="FFFFFF"/>
                </a:solidFill>
                <a:effectLst/>
                <a:latin typeface="Montserrat" panose="00000500000000000000" pitchFamily="2" charset="-18"/>
              </a:rPr>
              <a:t>Easy &amp; Efficient Cisco ISE Management for Professionals</a:t>
            </a:r>
            <a:endParaRPr lang="en-US" dirty="0"/>
          </a:p>
        </p:txBody>
      </p:sp>
      <p:pic>
        <p:nvPicPr>
          <p:cNvPr id="3" name="Picture 2">
            <a:extLst>
              <a:ext uri="{FF2B5EF4-FFF2-40B4-BE49-F238E27FC236}">
                <a16:creationId xmlns:a16="http://schemas.microsoft.com/office/drawing/2014/main" id="{23F435DD-5055-3CEB-C46A-B18B67C66FB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560456" y="463823"/>
            <a:ext cx="6265405" cy="639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642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F057E0-B453-F3BB-2614-7720CB7529B4}"/>
              </a:ext>
            </a:extLst>
          </p:cNvPr>
          <p:cNvSpPr>
            <a:spLocks noGrp="1"/>
          </p:cNvSpPr>
          <p:nvPr>
            <p:ph type="title"/>
          </p:nvPr>
        </p:nvSpPr>
        <p:spPr>
          <a:xfrm>
            <a:off x="861109" y="1835247"/>
            <a:ext cx="6265405" cy="995040"/>
          </a:xfrm>
        </p:spPr>
        <p:txBody>
          <a:bodyPr/>
          <a:lstStyle>
            <a:lvl1pPr algn="l">
              <a:defRPr/>
            </a:lvl1pPr>
          </a:lstStyle>
          <a:p>
            <a:r>
              <a:rPr lang="cs-CZ" dirty="0"/>
              <a:t>Kliknutím lze upravit styl.</a:t>
            </a:r>
            <a:endParaRPr lang="en-US" dirty="0"/>
          </a:p>
        </p:txBody>
      </p:sp>
      <p:sp>
        <p:nvSpPr>
          <p:cNvPr id="6" name="Zástupný text 5">
            <a:extLst>
              <a:ext uri="{FF2B5EF4-FFF2-40B4-BE49-F238E27FC236}">
                <a16:creationId xmlns:a16="http://schemas.microsoft.com/office/drawing/2014/main" id="{143D6C44-2E30-7F2C-C10B-A578447F299B}"/>
              </a:ext>
            </a:extLst>
          </p:cNvPr>
          <p:cNvSpPr>
            <a:spLocks noGrp="1"/>
          </p:cNvSpPr>
          <p:nvPr>
            <p:ph type="body" sz="quarter" idx="10"/>
          </p:nvPr>
        </p:nvSpPr>
        <p:spPr>
          <a:xfrm>
            <a:off x="861109" y="3018971"/>
            <a:ext cx="6265405" cy="2815772"/>
          </a:xfrm>
          <a:prstGeom prst="rect">
            <a:avLst/>
          </a:prstGeom>
        </p:spPr>
        <p:txBody>
          <a:bodyPr/>
          <a:lstStyle>
            <a:lvl1pPr>
              <a:defRPr sz="2400">
                <a:solidFill>
                  <a:schemeClr val="bg1"/>
                </a:solidFill>
                <a:latin typeface="Montserrat" panose="00000500000000000000" pitchFamily="2" charset="-18"/>
              </a:defRPr>
            </a:lvl1pPr>
            <a:lvl2pPr>
              <a:defRPr sz="2000">
                <a:solidFill>
                  <a:schemeClr val="bg1"/>
                </a:solidFill>
                <a:latin typeface="Montserrat" panose="00000500000000000000" pitchFamily="2" charset="-18"/>
              </a:defRPr>
            </a:lvl2pPr>
            <a:lvl3pPr>
              <a:defRPr sz="1800">
                <a:solidFill>
                  <a:schemeClr val="bg1"/>
                </a:solidFill>
                <a:latin typeface="Montserrat" panose="00000500000000000000" pitchFamily="2" charset="-18"/>
              </a:defRPr>
            </a:lvl3pPr>
            <a:lvl4pPr>
              <a:defRPr sz="1600">
                <a:solidFill>
                  <a:schemeClr val="bg1"/>
                </a:solidFill>
                <a:latin typeface="Montserrat" panose="00000500000000000000" pitchFamily="2" charset="-18"/>
              </a:defRPr>
            </a:lvl4pPr>
            <a:lvl5pPr>
              <a:defRPr sz="1600">
                <a:solidFill>
                  <a:schemeClr val="bg1"/>
                </a:solidFill>
                <a:latin typeface="Montserrat" panose="00000500000000000000" pitchFamily="2" charset="-18"/>
              </a:defRPr>
            </a:lvl5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Zástupný symbol obrázku 4">
            <a:extLst>
              <a:ext uri="{FF2B5EF4-FFF2-40B4-BE49-F238E27FC236}">
                <a16:creationId xmlns:a16="http://schemas.microsoft.com/office/drawing/2014/main" id="{C619A8DE-33DD-4C3C-5007-7184C1609AD7}"/>
              </a:ext>
            </a:extLst>
          </p:cNvPr>
          <p:cNvSpPr>
            <a:spLocks noGrp="1"/>
          </p:cNvSpPr>
          <p:nvPr>
            <p:ph type="pic" sz="quarter" idx="11"/>
          </p:nvPr>
        </p:nvSpPr>
        <p:spPr>
          <a:xfrm>
            <a:off x="7126515" y="1835150"/>
            <a:ext cx="4616224" cy="3998913"/>
          </a:xfrm>
          <a:prstGeom prst="rect">
            <a:avLst/>
          </a:prstGeom>
        </p:spPr>
        <p:txBody>
          <a:bodyPr/>
          <a:lstStyle/>
          <a:p>
            <a:endParaRPr lang="en-US"/>
          </a:p>
        </p:txBody>
      </p:sp>
    </p:spTree>
    <p:extLst>
      <p:ext uri="{BB962C8B-B14F-4D97-AF65-F5344CB8AC3E}">
        <p14:creationId xmlns:p14="http://schemas.microsoft.com/office/powerpoint/2010/main" val="74553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ředstaveni Anect - 2">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650108"/>
          </a:xfrm>
        </p:spPr>
        <p:txBody>
          <a:bodyPr lIns="0" anchor="t">
            <a:noAutofit/>
          </a:bodyPr>
          <a:lstStyle>
            <a:lvl1pPr>
              <a:defRPr/>
            </a:lvl1pPr>
          </a:lstStyle>
          <a:p>
            <a:r>
              <a:rPr lang="cs-CZ" dirty="0" err="1"/>
              <a:t>Provided</a:t>
            </a:r>
            <a:r>
              <a:rPr lang="cs-CZ" dirty="0"/>
              <a:t> Services</a:t>
            </a:r>
            <a:endParaRPr lang="en-GB" dirty="0"/>
          </a:p>
        </p:txBody>
      </p:sp>
      <p:grpSp>
        <p:nvGrpSpPr>
          <p:cNvPr id="8" name="Skupina 7">
            <a:extLst>
              <a:ext uri="{FF2B5EF4-FFF2-40B4-BE49-F238E27FC236}">
                <a16:creationId xmlns:a16="http://schemas.microsoft.com/office/drawing/2014/main" id="{40335E06-074C-235D-DDB4-8A13515BA6EF}"/>
              </a:ext>
            </a:extLst>
          </p:cNvPr>
          <p:cNvGrpSpPr/>
          <p:nvPr userDrawn="1"/>
        </p:nvGrpSpPr>
        <p:grpSpPr>
          <a:xfrm>
            <a:off x="5876925" y="2994439"/>
            <a:ext cx="4562475" cy="3282536"/>
            <a:chOff x="4117448" y="2991050"/>
            <a:chExt cx="3663713" cy="2543892"/>
          </a:xfrm>
        </p:grpSpPr>
        <p:sp>
          <p:nvSpPr>
            <p:cNvPr id="6" name="Obdélník: se zakulacenými rohy 5">
              <a:extLst>
                <a:ext uri="{FF2B5EF4-FFF2-40B4-BE49-F238E27FC236}">
                  <a16:creationId xmlns:a16="http://schemas.microsoft.com/office/drawing/2014/main" id="{B0261ABA-B0F8-C94C-6B6F-941F968F33F0}"/>
                </a:ext>
              </a:extLst>
            </p:cNvPr>
            <p:cNvSpPr/>
            <p:nvPr userDrawn="1"/>
          </p:nvSpPr>
          <p:spPr>
            <a:xfrm>
              <a:off x="4117448" y="2991050"/>
              <a:ext cx="3654952" cy="2543892"/>
            </a:xfrm>
            <a:prstGeom prst="roundRect">
              <a:avLst>
                <a:gd name="adj" fmla="val 6231"/>
              </a:avLst>
            </a:prstGeom>
            <a:blipFill dpi="0" rotWithShape="0">
              <a:blip r:embed="rId2" cstate="screen">
                <a:extLst>
                  <a:ext uri="{28A0092B-C50C-407E-A947-70E740481C1C}">
                    <a14:useLocalDpi xmlns:a14="http://schemas.microsoft.com/office/drawing/2010/main"/>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4" name="Obdélník: se zakulacenými rohy 3">
              <a:extLst>
                <a:ext uri="{FF2B5EF4-FFF2-40B4-BE49-F238E27FC236}">
                  <a16:creationId xmlns:a16="http://schemas.microsoft.com/office/drawing/2014/main" id="{53051393-2A79-2083-A4AC-BCBAE1DC1428}"/>
                </a:ext>
              </a:extLst>
            </p:cNvPr>
            <p:cNvSpPr/>
            <p:nvPr userDrawn="1"/>
          </p:nvSpPr>
          <p:spPr>
            <a:xfrm>
              <a:off x="4126209" y="3425610"/>
              <a:ext cx="3654952" cy="2109332"/>
            </a:xfrm>
            <a:prstGeom prst="roundRect">
              <a:avLst>
                <a:gd name="adj" fmla="val 10375"/>
              </a:avLst>
            </a:prstGeom>
            <a:gradFill>
              <a:gsLst>
                <a:gs pos="23000">
                  <a:schemeClr val="accent1">
                    <a:lumMod val="5000"/>
                    <a:lumOff val="95000"/>
                    <a:alpha val="0"/>
                  </a:schemeClr>
                </a:gs>
                <a:gs pos="71000">
                  <a:schemeClr val="tx1">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1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br>
                <a:rPr lang="cs-CZ" sz="18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ICT </a:t>
              </a:r>
              <a:r>
                <a:rPr lang="cs-CZ" sz="2000" b="1" i="0" dirty="0" err="1">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infrastructure</a:t>
              </a: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360</a:t>
              </a:r>
              <a:r>
                <a:rPr lang="he-IL"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a:t>
              </a:r>
              <a:endParaRPr lang="cs-CZ" sz="1800" b="1"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en-US"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t>We create an open, modular and </a:t>
              </a:r>
              <a:br>
                <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br>
              <a:r>
                <a:rPr lang="en-US"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t>flexible environment built on modern technologies</a:t>
              </a: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grpSp>
      <p:grpSp>
        <p:nvGrpSpPr>
          <p:cNvPr id="9" name="Skupina 8">
            <a:extLst>
              <a:ext uri="{FF2B5EF4-FFF2-40B4-BE49-F238E27FC236}">
                <a16:creationId xmlns:a16="http://schemas.microsoft.com/office/drawing/2014/main" id="{57EBDB21-AB00-5864-C96C-CD9AFEB770EF}"/>
              </a:ext>
            </a:extLst>
          </p:cNvPr>
          <p:cNvGrpSpPr/>
          <p:nvPr userDrawn="1"/>
        </p:nvGrpSpPr>
        <p:grpSpPr>
          <a:xfrm>
            <a:off x="1080000" y="2994439"/>
            <a:ext cx="4478612" cy="3282536"/>
            <a:chOff x="4117448" y="2991050"/>
            <a:chExt cx="3663713" cy="2543892"/>
          </a:xfrm>
        </p:grpSpPr>
        <p:sp>
          <p:nvSpPr>
            <p:cNvPr id="10" name="Obdélník 9">
              <a:extLst>
                <a:ext uri="{FF2B5EF4-FFF2-40B4-BE49-F238E27FC236}">
                  <a16:creationId xmlns:a16="http://schemas.microsoft.com/office/drawing/2014/main" id="{ADC2B755-FE62-F844-AE00-0F38A20F3C15}"/>
                </a:ext>
              </a:extLst>
            </p:cNvPr>
            <p:cNvSpPr/>
            <p:nvPr userDrawn="1"/>
          </p:nvSpPr>
          <p:spPr>
            <a:xfrm>
              <a:off x="4117448" y="2991050"/>
              <a:ext cx="3654952" cy="2543892"/>
            </a:xfrm>
            <a:prstGeom prst="roundRect">
              <a:avLst>
                <a:gd name="adj" fmla="val 6811"/>
              </a:avLst>
            </a:prstGeom>
            <a:blipFill dpi="0" rotWithShape="0">
              <a:blip r:embed="rId3" cstate="screen">
                <a:extLst>
                  <a:ext uri="{28A0092B-C50C-407E-A947-70E740481C1C}">
                    <a14:useLocalDpi xmlns:a14="http://schemas.microsoft.com/office/drawing/2010/main"/>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sp>
          <p:nvSpPr>
            <p:cNvPr id="12" name="Obdélník 11">
              <a:extLst>
                <a:ext uri="{FF2B5EF4-FFF2-40B4-BE49-F238E27FC236}">
                  <a16:creationId xmlns:a16="http://schemas.microsoft.com/office/drawing/2014/main" id="{85D1A927-02A7-6C12-D4E4-C86882BC1B86}"/>
                </a:ext>
              </a:extLst>
            </p:cNvPr>
            <p:cNvSpPr/>
            <p:nvPr userDrawn="1"/>
          </p:nvSpPr>
          <p:spPr>
            <a:xfrm>
              <a:off x="4126209" y="3425610"/>
              <a:ext cx="3654952" cy="2109331"/>
            </a:xfrm>
            <a:prstGeom prst="roundRect">
              <a:avLst>
                <a:gd name="adj" fmla="val 7577"/>
              </a:avLst>
            </a:prstGeom>
            <a:gradFill>
              <a:gsLst>
                <a:gs pos="23000">
                  <a:schemeClr val="accent1">
                    <a:lumMod val="5000"/>
                    <a:lumOff val="95000"/>
                    <a:alpha val="0"/>
                  </a:schemeClr>
                </a:gs>
                <a:gs pos="71000">
                  <a:schemeClr val="tx1">
                    <a:alpha val="6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0000"/>
                </a:lnSpc>
                <a:spcBef>
                  <a:spcPts val="600"/>
                </a:spcBef>
                <a:spcAft>
                  <a:spcPts val="600"/>
                </a:spcAft>
              </a:pPr>
              <a:endParaRPr lang="cs-CZ" sz="11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br>
                <a:rPr lang="cs-CZ" sz="1800"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err="1">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Cyber</a:t>
              </a: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 </a:t>
              </a:r>
              <a:r>
                <a:rPr lang="cs-CZ" sz="2000" b="1" i="0" dirty="0" err="1">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Security</a:t>
              </a: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 </a:t>
              </a:r>
              <a:b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br>
              <a:r>
                <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360</a:t>
              </a:r>
              <a:r>
                <a:rPr lang="he-IL"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rPr>
                <a:t>֯</a:t>
              </a:r>
              <a:endParaRPr lang="cs-CZ" sz="2000" b="1" i="0" dirty="0">
                <a:solidFill>
                  <a:schemeClr val="bg1"/>
                </a:solidFill>
                <a:effectLst/>
                <a:latin typeface="Montserrat" panose="00000500000000000000" pitchFamily="2" charset="-18"/>
                <a:ea typeface="Calibri" panose="020F0502020204030204" pitchFamily="34" charset="0"/>
                <a:cs typeface="Times New Roman" panose="02020603050405020304" pitchFamily="18" charset="0"/>
              </a:endParaRPr>
            </a:p>
            <a:p>
              <a:pPr algn="ctr">
                <a:lnSpc>
                  <a:spcPct val="100000"/>
                </a:lnSpc>
                <a:spcBef>
                  <a:spcPts val="600"/>
                </a:spcBef>
                <a:spcAft>
                  <a:spcPts val="600"/>
                </a:spcAft>
              </a:pPr>
              <a:r>
                <a:rPr lang="en-US"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rPr>
                <a:t>Our goal is to manage risks, prevent threats to the maximum extent, and also prepare teams for possible threats.</a:t>
              </a:r>
              <a:endParaRPr lang="cs-CZ" sz="1400" dirty="0">
                <a:solidFill>
                  <a:schemeClr val="bg1"/>
                </a:solidFill>
                <a:effectLst/>
                <a:latin typeface="Montserrat Light" panose="00000400000000000000" pitchFamily="2" charset="-18"/>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7177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ředstaveni Anect - 3">
    <p:spTree>
      <p:nvGrpSpPr>
        <p:cNvPr id="1" name=""/>
        <p:cNvGrpSpPr/>
        <p:nvPr/>
      </p:nvGrpSpPr>
      <p:grpSpPr>
        <a:xfrm>
          <a:off x="0" y="0"/>
          <a:ext cx="0" cy="0"/>
          <a:chOff x="0" y="0"/>
          <a:chExt cx="0" cy="0"/>
        </a:xfrm>
      </p:grpSpPr>
      <p:sp>
        <p:nvSpPr>
          <p:cNvPr id="17" name="Nadpis 1">
            <a:extLst>
              <a:ext uri="{FF2B5EF4-FFF2-40B4-BE49-F238E27FC236}">
                <a16:creationId xmlns:a16="http://schemas.microsoft.com/office/drawing/2014/main" id="{D7237CC6-7CC3-4016-B003-74858DED4FC0}"/>
              </a:ext>
            </a:extLst>
          </p:cNvPr>
          <p:cNvSpPr>
            <a:spLocks noGrp="1"/>
          </p:cNvSpPr>
          <p:nvPr userDrawn="1">
            <p:ph type="title" hasCustomPrompt="1"/>
          </p:nvPr>
        </p:nvSpPr>
        <p:spPr>
          <a:xfrm>
            <a:off x="1080000" y="2160001"/>
            <a:ext cx="10080000" cy="849418"/>
          </a:xfrm>
        </p:spPr>
        <p:txBody>
          <a:bodyPr lIns="0" anchor="t">
            <a:noAutofit/>
          </a:bodyPr>
          <a:lstStyle>
            <a:lvl1pPr>
              <a:defRPr/>
            </a:lvl1pPr>
          </a:lstStyle>
          <a:p>
            <a:r>
              <a:rPr lang="cs-CZ" dirty="0" err="1"/>
              <a:t>Our</a:t>
            </a:r>
            <a:r>
              <a:rPr lang="cs-CZ" dirty="0"/>
              <a:t> </a:t>
            </a:r>
            <a:r>
              <a:rPr lang="cs-CZ" dirty="0" err="1"/>
              <a:t>Customers</a:t>
            </a:r>
            <a:endParaRPr lang="en-GB" dirty="0"/>
          </a:p>
        </p:txBody>
      </p:sp>
      <p:pic>
        <p:nvPicPr>
          <p:cNvPr id="22" name="Obrázek 21" descr="kb">
            <a:extLst>
              <a:ext uri="{FF2B5EF4-FFF2-40B4-BE49-F238E27FC236}">
                <a16:creationId xmlns:a16="http://schemas.microsoft.com/office/drawing/2014/main" id="{34371365-D230-406B-96AB-F721AC387A18}"/>
              </a:ext>
            </a:extLst>
          </p:cNvPr>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0000" y="2800411"/>
            <a:ext cx="971991" cy="925706"/>
          </a:xfrm>
          <a:prstGeom prst="rect">
            <a:avLst/>
          </a:prstGeom>
          <a:noFill/>
          <a:ln>
            <a:noFill/>
          </a:ln>
        </p:spPr>
      </p:pic>
      <p:pic>
        <p:nvPicPr>
          <p:cNvPr id="23" name="Obrázek 22" descr="spcss">
            <a:extLst>
              <a:ext uri="{FF2B5EF4-FFF2-40B4-BE49-F238E27FC236}">
                <a16:creationId xmlns:a16="http://schemas.microsoft.com/office/drawing/2014/main" id="{923F9981-DB09-45CF-BBD4-0C19CD411461}"/>
              </a:ext>
            </a:extLst>
          </p:cNvPr>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413853" y="2877192"/>
            <a:ext cx="1069190" cy="807216"/>
          </a:xfrm>
          <a:prstGeom prst="rect">
            <a:avLst/>
          </a:prstGeom>
          <a:noFill/>
          <a:ln>
            <a:noFill/>
          </a:ln>
        </p:spPr>
      </p:pic>
      <p:pic>
        <p:nvPicPr>
          <p:cNvPr id="24" name="Obrázek 23" descr="generali">
            <a:extLst>
              <a:ext uri="{FF2B5EF4-FFF2-40B4-BE49-F238E27FC236}">
                <a16:creationId xmlns:a16="http://schemas.microsoft.com/office/drawing/2014/main" id="{E73D1C91-4D37-4576-B0A0-6904D899EC57}"/>
              </a:ext>
            </a:extLst>
          </p:cNvPr>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924694" y="2781897"/>
            <a:ext cx="703537" cy="944220"/>
          </a:xfrm>
          <a:prstGeom prst="rect">
            <a:avLst/>
          </a:prstGeom>
          <a:noFill/>
          <a:ln>
            <a:noFill/>
          </a:ln>
        </p:spPr>
      </p:pic>
      <p:pic>
        <p:nvPicPr>
          <p:cNvPr id="25" name="Obrázek 24" descr="ysoft">
            <a:extLst>
              <a:ext uri="{FF2B5EF4-FFF2-40B4-BE49-F238E27FC236}">
                <a16:creationId xmlns:a16="http://schemas.microsoft.com/office/drawing/2014/main" id="{2ABED01D-D302-455A-888F-E195BACC8520}"/>
              </a:ext>
            </a:extLst>
          </p:cNvPr>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980835" y="2721725"/>
            <a:ext cx="1346902" cy="1168241"/>
          </a:xfrm>
          <a:prstGeom prst="rect">
            <a:avLst/>
          </a:prstGeom>
          <a:noFill/>
          <a:ln>
            <a:noFill/>
          </a:ln>
        </p:spPr>
      </p:pic>
      <p:pic>
        <p:nvPicPr>
          <p:cNvPr id="26" name="Obrázek 25" descr="notino">
            <a:extLst>
              <a:ext uri="{FF2B5EF4-FFF2-40B4-BE49-F238E27FC236}">
                <a16:creationId xmlns:a16="http://schemas.microsoft.com/office/drawing/2014/main" id="{9A19B0D6-7A5C-4F0A-A1C6-1FED5207EFE5}"/>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810119" y="2858946"/>
            <a:ext cx="979397" cy="958106"/>
          </a:xfrm>
          <a:prstGeom prst="rect">
            <a:avLst/>
          </a:prstGeom>
          <a:noFill/>
          <a:ln>
            <a:noFill/>
          </a:ln>
        </p:spPr>
      </p:pic>
      <p:pic>
        <p:nvPicPr>
          <p:cNvPr id="27" name="Obrázek 26" descr="mpsv">
            <a:extLst>
              <a:ext uri="{FF2B5EF4-FFF2-40B4-BE49-F238E27FC236}">
                <a16:creationId xmlns:a16="http://schemas.microsoft.com/office/drawing/2014/main" id="{06C54D90-1C81-4502-8634-2041E950F4A5}"/>
              </a:ext>
            </a:extLst>
          </p:cNvPr>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8139278" y="2897147"/>
            <a:ext cx="531355" cy="833135"/>
          </a:xfrm>
          <a:prstGeom prst="rect">
            <a:avLst/>
          </a:prstGeom>
          <a:noFill/>
          <a:ln>
            <a:noFill/>
          </a:ln>
        </p:spPr>
      </p:pic>
      <p:pic>
        <p:nvPicPr>
          <p:cNvPr id="28" name="Obrázek 27" descr="cd-cargo">
            <a:extLst>
              <a:ext uri="{FF2B5EF4-FFF2-40B4-BE49-F238E27FC236}">
                <a16:creationId xmlns:a16="http://schemas.microsoft.com/office/drawing/2014/main" id="{CDE896E6-FE03-4E69-BAC2-B187400BA7A2}"/>
              </a:ext>
            </a:extLst>
          </p:cNvPr>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080000" y="3642803"/>
            <a:ext cx="1269143" cy="791479"/>
          </a:xfrm>
          <a:prstGeom prst="rect">
            <a:avLst/>
          </a:prstGeom>
          <a:noFill/>
          <a:ln>
            <a:noFill/>
          </a:ln>
        </p:spPr>
      </p:pic>
      <p:pic>
        <p:nvPicPr>
          <p:cNvPr id="29" name="Obrázek 28" descr="fortuna">
            <a:extLst>
              <a:ext uri="{FF2B5EF4-FFF2-40B4-BE49-F238E27FC236}">
                <a16:creationId xmlns:a16="http://schemas.microsoft.com/office/drawing/2014/main" id="{EA96935D-9FC7-4B6D-9CCA-BBAEEDD9B069}"/>
              </a:ext>
            </a:extLst>
          </p:cNvPr>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684248" y="3628918"/>
            <a:ext cx="1281177" cy="847021"/>
          </a:xfrm>
          <a:prstGeom prst="rect">
            <a:avLst/>
          </a:prstGeom>
          <a:noFill/>
          <a:ln>
            <a:noFill/>
          </a:ln>
        </p:spPr>
      </p:pic>
      <p:pic>
        <p:nvPicPr>
          <p:cNvPr id="30" name="Obrázek 29" descr="home-credit">
            <a:extLst>
              <a:ext uri="{FF2B5EF4-FFF2-40B4-BE49-F238E27FC236}">
                <a16:creationId xmlns:a16="http://schemas.microsoft.com/office/drawing/2014/main" id="{B03CA1A4-1FA6-40D3-8661-DD8A71687BB7}"/>
              </a:ext>
            </a:extLst>
          </p:cNvPr>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4361654" y="3672618"/>
            <a:ext cx="797033" cy="694280"/>
          </a:xfrm>
          <a:prstGeom prst="rect">
            <a:avLst/>
          </a:prstGeom>
          <a:noFill/>
          <a:ln>
            <a:noFill/>
          </a:ln>
        </p:spPr>
      </p:pic>
      <p:pic>
        <p:nvPicPr>
          <p:cNvPr id="31" name="Obrázek 30" descr="Image result for ppf logo">
            <a:extLst>
              <a:ext uri="{FF2B5EF4-FFF2-40B4-BE49-F238E27FC236}">
                <a16:creationId xmlns:a16="http://schemas.microsoft.com/office/drawing/2014/main" id="{152FFED9-4C53-4D11-ADCE-E45B70F1F21F}"/>
              </a:ext>
            </a:extLst>
          </p:cNvPr>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5450258" y="3726117"/>
            <a:ext cx="836838" cy="722051"/>
          </a:xfrm>
          <a:prstGeom prst="rect">
            <a:avLst/>
          </a:prstGeom>
          <a:noFill/>
          <a:ln>
            <a:noFill/>
          </a:ln>
        </p:spPr>
      </p:pic>
      <p:pic>
        <p:nvPicPr>
          <p:cNvPr id="32" name="Obrázek 31" descr="sazka">
            <a:extLst>
              <a:ext uri="{FF2B5EF4-FFF2-40B4-BE49-F238E27FC236}">
                <a16:creationId xmlns:a16="http://schemas.microsoft.com/office/drawing/2014/main" id="{B137B452-013F-43A2-90E4-A2372CCE3C9D}"/>
              </a:ext>
            </a:extLst>
          </p:cNvPr>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6690650" y="3544323"/>
            <a:ext cx="999762" cy="999763"/>
          </a:xfrm>
          <a:prstGeom prst="rect">
            <a:avLst/>
          </a:prstGeom>
          <a:noFill/>
          <a:ln>
            <a:noFill/>
          </a:ln>
        </p:spPr>
      </p:pic>
      <p:pic>
        <p:nvPicPr>
          <p:cNvPr id="33" name="Obrázek 32" descr="sberbank">
            <a:extLst>
              <a:ext uri="{FF2B5EF4-FFF2-40B4-BE49-F238E27FC236}">
                <a16:creationId xmlns:a16="http://schemas.microsoft.com/office/drawing/2014/main" id="{89D8677A-FC06-4D84-AC3C-CCCF8DAC6E97}"/>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8947013" y="4449105"/>
            <a:ext cx="1403370" cy="874792"/>
          </a:xfrm>
          <a:prstGeom prst="rect">
            <a:avLst/>
          </a:prstGeom>
          <a:noFill/>
          <a:ln>
            <a:noFill/>
          </a:ln>
        </p:spPr>
      </p:pic>
      <p:pic>
        <p:nvPicPr>
          <p:cNvPr id="34" name="Obrázek 33" descr="marks-spencer">
            <a:extLst>
              <a:ext uri="{FF2B5EF4-FFF2-40B4-BE49-F238E27FC236}">
                <a16:creationId xmlns:a16="http://schemas.microsoft.com/office/drawing/2014/main" id="{89E23526-5945-4119-9039-925DB6F6E7EB}"/>
              </a:ext>
            </a:extLst>
          </p:cNvPr>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128118" y="4428265"/>
            <a:ext cx="916449" cy="888678"/>
          </a:xfrm>
          <a:prstGeom prst="rect">
            <a:avLst/>
          </a:prstGeom>
          <a:noFill/>
          <a:ln>
            <a:noFill/>
          </a:ln>
        </p:spPr>
      </p:pic>
      <p:pic>
        <p:nvPicPr>
          <p:cNvPr id="35" name="Obrázek 34" descr="penny-market">
            <a:extLst>
              <a:ext uri="{FF2B5EF4-FFF2-40B4-BE49-F238E27FC236}">
                <a16:creationId xmlns:a16="http://schemas.microsoft.com/office/drawing/2014/main" id="{DF83CD26-5C18-40F4-8B7C-0A90E42C4F32}"/>
              </a:ext>
            </a:extLst>
          </p:cNvPr>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2635838" y="4416690"/>
            <a:ext cx="641514" cy="860907"/>
          </a:xfrm>
          <a:prstGeom prst="rect">
            <a:avLst/>
          </a:prstGeom>
          <a:noFill/>
          <a:ln>
            <a:noFill/>
          </a:ln>
        </p:spPr>
      </p:pic>
      <p:pic>
        <p:nvPicPr>
          <p:cNvPr id="36" name="Obrázek 35" descr="ceska-televize">
            <a:extLst>
              <a:ext uri="{FF2B5EF4-FFF2-40B4-BE49-F238E27FC236}">
                <a16:creationId xmlns:a16="http://schemas.microsoft.com/office/drawing/2014/main" id="{8B31CF7E-90A5-41A9-BEDE-17123674786B}"/>
              </a:ext>
            </a:extLst>
          </p:cNvPr>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5310475" y="4410801"/>
            <a:ext cx="1499644" cy="934037"/>
          </a:xfrm>
          <a:prstGeom prst="rect">
            <a:avLst/>
          </a:prstGeom>
          <a:noFill/>
          <a:ln>
            <a:noFill/>
          </a:ln>
        </p:spPr>
      </p:pic>
      <p:pic>
        <p:nvPicPr>
          <p:cNvPr id="37" name="Obrázek 36" descr="ferona">
            <a:extLst>
              <a:ext uri="{FF2B5EF4-FFF2-40B4-BE49-F238E27FC236}">
                <a16:creationId xmlns:a16="http://schemas.microsoft.com/office/drawing/2014/main" id="{50B8EA63-64F1-42FA-8AC1-6F0F898A5128}"/>
              </a:ext>
            </a:extLst>
          </p:cNvPr>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218685" y="4445712"/>
            <a:ext cx="1180275" cy="847947"/>
          </a:xfrm>
          <a:prstGeom prst="rect">
            <a:avLst/>
          </a:prstGeom>
          <a:noFill/>
          <a:ln>
            <a:noFill/>
          </a:ln>
        </p:spPr>
      </p:pic>
      <p:pic>
        <p:nvPicPr>
          <p:cNvPr id="38" name="Obrázek 37" descr="euc">
            <a:extLst>
              <a:ext uri="{FF2B5EF4-FFF2-40B4-BE49-F238E27FC236}">
                <a16:creationId xmlns:a16="http://schemas.microsoft.com/office/drawing/2014/main" id="{F97CA7ED-929F-49F1-AB63-9E2439F6E49B}"/>
              </a:ext>
            </a:extLst>
          </p:cNvPr>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10516896" y="2880150"/>
            <a:ext cx="504510" cy="819250"/>
          </a:xfrm>
          <a:prstGeom prst="rect">
            <a:avLst/>
          </a:prstGeom>
          <a:noFill/>
          <a:ln>
            <a:noFill/>
          </a:ln>
        </p:spPr>
      </p:pic>
      <p:pic>
        <p:nvPicPr>
          <p:cNvPr id="39" name="Obrázek 38" descr="kooperativa">
            <a:extLst>
              <a:ext uri="{FF2B5EF4-FFF2-40B4-BE49-F238E27FC236}">
                <a16:creationId xmlns:a16="http://schemas.microsoft.com/office/drawing/2014/main" id="{F29B4038-BE8E-4FA5-80C4-6667E6762245}"/>
              </a:ext>
            </a:extLst>
          </p:cNvPr>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079708" y="5251743"/>
            <a:ext cx="1005317" cy="958106"/>
          </a:xfrm>
          <a:prstGeom prst="rect">
            <a:avLst/>
          </a:prstGeom>
          <a:noFill/>
          <a:ln>
            <a:noFill/>
          </a:ln>
        </p:spPr>
      </p:pic>
      <p:pic>
        <p:nvPicPr>
          <p:cNvPr id="40" name="Obrázek 39" descr="praha1">
            <a:extLst>
              <a:ext uri="{FF2B5EF4-FFF2-40B4-BE49-F238E27FC236}">
                <a16:creationId xmlns:a16="http://schemas.microsoft.com/office/drawing/2014/main" id="{F85012EF-975B-42EA-9E27-C1C572A46E90}"/>
              </a:ext>
            </a:extLst>
          </p:cNvPr>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8316156" y="3611464"/>
            <a:ext cx="516544" cy="999763"/>
          </a:xfrm>
          <a:prstGeom prst="rect">
            <a:avLst/>
          </a:prstGeom>
          <a:noFill/>
          <a:ln>
            <a:noFill/>
          </a:ln>
        </p:spPr>
      </p:pic>
      <p:pic>
        <p:nvPicPr>
          <p:cNvPr id="41" name="Obrázek 40">
            <a:extLst>
              <a:ext uri="{FF2B5EF4-FFF2-40B4-BE49-F238E27FC236}">
                <a16:creationId xmlns:a16="http://schemas.microsoft.com/office/drawing/2014/main" id="{2F7F4F70-1CF3-4A8C-875E-7DC969E1F079}"/>
              </a:ext>
            </a:extLst>
          </p:cNvPr>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2557568" y="5595560"/>
            <a:ext cx="948849" cy="319369"/>
          </a:xfrm>
          <a:prstGeom prst="rect">
            <a:avLst/>
          </a:prstGeom>
          <a:noFill/>
          <a:ln>
            <a:noFill/>
          </a:ln>
        </p:spPr>
      </p:pic>
      <p:pic>
        <p:nvPicPr>
          <p:cNvPr id="42" name="Obrázek 41" descr="imi">
            <a:extLst>
              <a:ext uri="{FF2B5EF4-FFF2-40B4-BE49-F238E27FC236}">
                <a16:creationId xmlns:a16="http://schemas.microsoft.com/office/drawing/2014/main" id="{7237F91C-251A-4134-89E8-5E6EDFDA51E0}"/>
              </a:ext>
            </a:extLst>
          </p:cNvPr>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4086181" y="5281036"/>
            <a:ext cx="680394" cy="881272"/>
          </a:xfrm>
          <a:prstGeom prst="rect">
            <a:avLst/>
          </a:prstGeom>
          <a:noFill/>
          <a:ln>
            <a:noFill/>
          </a:ln>
        </p:spPr>
      </p:pic>
      <p:pic>
        <p:nvPicPr>
          <p:cNvPr id="43" name="Obrázek 42" descr="cs-cargo">
            <a:extLst>
              <a:ext uri="{FF2B5EF4-FFF2-40B4-BE49-F238E27FC236}">
                <a16:creationId xmlns:a16="http://schemas.microsoft.com/office/drawing/2014/main" id="{4ADA5808-2E7E-4599-A345-4524DFF7DE9C}"/>
              </a:ext>
            </a:extLst>
          </p:cNvPr>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5201933" y="5278405"/>
            <a:ext cx="1186755" cy="874792"/>
          </a:xfrm>
          <a:prstGeom prst="rect">
            <a:avLst/>
          </a:prstGeom>
          <a:noFill/>
          <a:ln>
            <a:noFill/>
          </a:ln>
        </p:spPr>
      </p:pic>
      <p:pic>
        <p:nvPicPr>
          <p:cNvPr id="44" name="Obrázek 43" descr="dixons-carphone">
            <a:extLst>
              <a:ext uri="{FF2B5EF4-FFF2-40B4-BE49-F238E27FC236}">
                <a16:creationId xmlns:a16="http://schemas.microsoft.com/office/drawing/2014/main" id="{9A5527DF-21E3-49D6-AABE-00DE79B4D2C6}"/>
              </a:ext>
            </a:extLst>
          </p:cNvPr>
          <p:cNvPicPr/>
          <p:nvPr userDrawn="1"/>
        </p:nvPicPr>
        <p:blipFill>
          <a:blip r:embed="rId24" cstate="screen">
            <a:extLst>
              <a:ext uri="{28A0092B-C50C-407E-A947-70E740481C1C}">
                <a14:useLocalDpi xmlns:a14="http://schemas.microsoft.com/office/drawing/2010/main"/>
              </a:ext>
            </a:extLst>
          </a:blip>
          <a:srcRect/>
          <a:stretch>
            <a:fillRect/>
          </a:stretch>
        </p:blipFill>
        <p:spPr bwMode="auto">
          <a:xfrm>
            <a:off x="6890427" y="5301824"/>
            <a:ext cx="1027534" cy="815547"/>
          </a:xfrm>
          <a:prstGeom prst="rect">
            <a:avLst/>
          </a:prstGeom>
          <a:noFill/>
          <a:ln>
            <a:noFill/>
          </a:ln>
        </p:spPr>
      </p:pic>
      <p:pic>
        <p:nvPicPr>
          <p:cNvPr id="45" name="Obrázek 44" descr="dentamed">
            <a:extLst>
              <a:ext uri="{FF2B5EF4-FFF2-40B4-BE49-F238E27FC236}">
                <a16:creationId xmlns:a16="http://schemas.microsoft.com/office/drawing/2014/main" id="{8A041E05-3B98-4EF1-8381-85D73D2B5173}"/>
              </a:ext>
            </a:extLst>
          </p:cNvPr>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763934" y="4405945"/>
            <a:ext cx="1107144" cy="930335"/>
          </a:xfrm>
          <a:prstGeom prst="rect">
            <a:avLst/>
          </a:prstGeom>
          <a:noFill/>
          <a:ln>
            <a:noFill/>
          </a:ln>
        </p:spPr>
      </p:pic>
      <p:pic>
        <p:nvPicPr>
          <p:cNvPr id="46" name="Obrázek 45" descr="ceska-exportni-banka">
            <a:extLst>
              <a:ext uri="{FF2B5EF4-FFF2-40B4-BE49-F238E27FC236}">
                <a16:creationId xmlns:a16="http://schemas.microsoft.com/office/drawing/2014/main" id="{1E0EBEE4-ED7F-4120-A7A6-F6DAE2813FE6}"/>
              </a:ext>
            </a:extLst>
          </p:cNvPr>
          <p:cNvPicPr/>
          <p:nvPr userDrawn="1"/>
        </p:nvPicPr>
        <p:blipFill>
          <a:blip r:embed="rId26" cstate="screen">
            <a:extLst>
              <a:ext uri="{28A0092B-C50C-407E-A947-70E740481C1C}">
                <a14:useLocalDpi xmlns:a14="http://schemas.microsoft.com/office/drawing/2010/main"/>
              </a:ext>
            </a:extLst>
          </a:blip>
          <a:srcRect/>
          <a:stretch>
            <a:fillRect/>
          </a:stretch>
        </p:blipFill>
        <p:spPr bwMode="auto">
          <a:xfrm>
            <a:off x="8888995" y="2841603"/>
            <a:ext cx="1194161" cy="928483"/>
          </a:xfrm>
          <a:prstGeom prst="rect">
            <a:avLst/>
          </a:prstGeom>
          <a:noFill/>
          <a:ln>
            <a:noFill/>
          </a:ln>
        </p:spPr>
      </p:pic>
      <p:pic>
        <p:nvPicPr>
          <p:cNvPr id="47" name="Obrázek 46" descr="npu">
            <a:extLst>
              <a:ext uri="{FF2B5EF4-FFF2-40B4-BE49-F238E27FC236}">
                <a16:creationId xmlns:a16="http://schemas.microsoft.com/office/drawing/2014/main" id="{4A112C88-D9CA-41CC-9778-0A867F75E214}"/>
              </a:ext>
            </a:extLst>
          </p:cNvPr>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9094708" y="3802265"/>
            <a:ext cx="1930097" cy="793330"/>
          </a:xfrm>
          <a:prstGeom prst="rect">
            <a:avLst/>
          </a:prstGeom>
          <a:noFill/>
          <a:ln>
            <a:noFill/>
          </a:ln>
        </p:spPr>
      </p:pic>
      <p:pic>
        <p:nvPicPr>
          <p:cNvPr id="48" name="Obrázek 47" descr="burinka">
            <a:extLst>
              <a:ext uri="{FF2B5EF4-FFF2-40B4-BE49-F238E27FC236}">
                <a16:creationId xmlns:a16="http://schemas.microsoft.com/office/drawing/2014/main" id="{B462926E-8F5B-40D8-AE6C-541D49553F95}"/>
              </a:ext>
            </a:extLst>
          </p:cNvPr>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8381979" y="5243228"/>
            <a:ext cx="1374673" cy="909969"/>
          </a:xfrm>
          <a:prstGeom prst="rect">
            <a:avLst/>
          </a:prstGeom>
          <a:noFill/>
          <a:ln>
            <a:noFill/>
          </a:ln>
        </p:spPr>
      </p:pic>
      <p:pic>
        <p:nvPicPr>
          <p:cNvPr id="49" name="Obrázek 48" descr="bohemia-interactive">
            <a:extLst>
              <a:ext uri="{FF2B5EF4-FFF2-40B4-BE49-F238E27FC236}">
                <a16:creationId xmlns:a16="http://schemas.microsoft.com/office/drawing/2014/main" id="{44D29A8B-3588-447A-95D7-928C0A3FFCDC}"/>
              </a:ext>
            </a:extLst>
          </p:cNvPr>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10179338" y="5141542"/>
            <a:ext cx="1096962" cy="1071968"/>
          </a:xfrm>
          <a:prstGeom prst="rect">
            <a:avLst/>
          </a:prstGeom>
          <a:noFill/>
          <a:ln>
            <a:noFill/>
          </a:ln>
        </p:spPr>
      </p:pic>
    </p:spTree>
    <p:extLst>
      <p:ext uri="{BB962C8B-B14F-4D97-AF65-F5344CB8AC3E}">
        <p14:creationId xmlns:p14="http://schemas.microsoft.com/office/powerpoint/2010/main" val="42176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61.svg"/><Relationship Id="rId2" Type="http://schemas.openxmlformats.org/officeDocument/2006/relationships/slideLayout" Target="../slideLayouts/slideLayout27.xml"/><Relationship Id="rId16" Type="http://schemas.openxmlformats.org/officeDocument/2006/relationships/image" Target="../media/image60.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61.svg"/><Relationship Id="rId2" Type="http://schemas.openxmlformats.org/officeDocument/2006/relationships/slideLayout" Target="../slideLayouts/slideLayout41.xml"/><Relationship Id="rId16" Type="http://schemas.openxmlformats.org/officeDocument/2006/relationships/image" Target="../media/image60.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2.sv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1.png"/><Relationship Id="rId2" Type="http://schemas.openxmlformats.org/officeDocument/2006/relationships/slideLayout" Target="../slideLayouts/slideLayout55.xml"/><Relationship Id="rId16"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4" Type="http://schemas.openxmlformats.org/officeDocument/2006/relationships/image" Target="../media/image6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6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66.png"/><Relationship Id="rId5" Type="http://schemas.openxmlformats.org/officeDocument/2006/relationships/theme" Target="../theme/theme7.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9" name="Grafický objekt 8">
            <a:extLst>
              <a:ext uri="{FF2B5EF4-FFF2-40B4-BE49-F238E27FC236}">
                <a16:creationId xmlns:a16="http://schemas.microsoft.com/office/drawing/2014/main" id="{4AD4C447-967F-4937-A719-0A4913646068}"/>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401132498"/>
      </p:ext>
    </p:extLst>
  </p:cSld>
  <p:clrMap bg1="lt1" tx1="dk1" bg2="lt2" tx2="dk2" accent1="accent1" accent2="accent2" accent3="accent3" accent4="accent4" accent5="accent5" accent6="accent6" hlink="hlink" folHlink="folHlink"/>
  <p:sldLayoutIdLst>
    <p:sldLayoutId id="2147483649" r:id="rId1"/>
    <p:sldLayoutId id="2147483720" r:id="rId2"/>
    <p:sldLayoutId id="2147483650" r:id="rId3"/>
    <p:sldLayoutId id="2147483692" r:id="rId4"/>
    <p:sldLayoutId id="2147483695" r:id="rId5"/>
    <p:sldLayoutId id="2147483698" r:id="rId6"/>
    <p:sldLayoutId id="2147483728" r:id="rId7"/>
    <p:sldLayoutId id="2147483699" r:id="rId8"/>
    <p:sldLayoutId id="2147483700" r:id="rId9"/>
    <p:sldLayoutId id="2147483736" r:id="rId10"/>
    <p:sldLayoutId id="2147483701" r:id="rId11"/>
    <p:sldLayoutId id="2147483690" r:id="rId12"/>
    <p:sldLayoutId id="2147483686" r:id="rId13"/>
    <p:sldLayoutId id="2147483651" r:id="rId14"/>
    <p:sldLayoutId id="2147483739" r:id="rId15"/>
    <p:sldLayoutId id="2147483653" r:id="rId16"/>
    <p:sldLayoutId id="2147483654" r:id="rId17"/>
    <p:sldLayoutId id="2147483655" r:id="rId18"/>
    <p:sldLayoutId id="2147483678" r:id="rId19"/>
    <p:sldLayoutId id="2147483683" r:id="rId20"/>
    <p:sldLayoutId id="2147483657" r:id="rId21"/>
    <p:sldLayoutId id="2147483676" r:id="rId22"/>
    <p:sldLayoutId id="2147483677" r:id="rId23"/>
    <p:sldLayoutId id="2147483733" r:id="rId24"/>
    <p:sldLayoutId id="2147483762" r:id="rId25"/>
  </p:sldLayoutIdLst>
  <p:txStyles>
    <p:titleStyle>
      <a:lvl1pPr algn="l" defTabSz="914400" rtl="0" eaLnBrk="1" latinLnBrk="0" hangingPunct="1">
        <a:lnSpc>
          <a:spcPct val="90000"/>
        </a:lnSpc>
        <a:spcBef>
          <a:spcPct val="0"/>
        </a:spcBef>
        <a:buNone/>
        <a:defRPr sz="3200" kern="1200">
          <a:solidFill>
            <a:schemeClr val="tx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6" name="Grafický objekt 5">
            <a:extLst>
              <a:ext uri="{FF2B5EF4-FFF2-40B4-BE49-F238E27FC236}">
                <a16:creationId xmlns:a16="http://schemas.microsoft.com/office/drawing/2014/main" id="{A39F264F-C75E-453A-80D3-2C6E82FE86ED}"/>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0000" y="1080001"/>
            <a:ext cx="1545794" cy="287336"/>
          </a:xfrm>
          <a:prstGeom prst="rect">
            <a:avLst/>
          </a:prstGeom>
        </p:spPr>
      </p:pic>
    </p:spTree>
    <p:extLst>
      <p:ext uri="{BB962C8B-B14F-4D97-AF65-F5344CB8AC3E}">
        <p14:creationId xmlns:p14="http://schemas.microsoft.com/office/powerpoint/2010/main" val="36612118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93" r:id="rId3"/>
    <p:sldLayoutId id="2147483696" r:id="rId4"/>
    <p:sldLayoutId id="2147483689" r:id="rId5"/>
    <p:sldLayoutId id="2147483687" r:id="rId6"/>
    <p:sldLayoutId id="2147483661" r:id="rId7"/>
    <p:sldLayoutId id="2147483674" r:id="rId8"/>
    <p:sldLayoutId id="2147483663" r:id="rId9"/>
    <p:sldLayoutId id="2147483664" r:id="rId10"/>
    <p:sldLayoutId id="2147483684" r:id="rId11"/>
    <p:sldLayoutId id="2147483665" r:id="rId12"/>
    <p:sldLayoutId id="2147483679" r:id="rId13"/>
    <p:sldLayoutId id="2147483681" r:id="rId14"/>
  </p:sldLayoutIdLst>
  <p:txStyles>
    <p:titleStyle>
      <a:lvl1pPr algn="l" defTabSz="914400" rtl="0" eaLnBrk="1" latinLnBrk="0" hangingPunct="1">
        <a:lnSpc>
          <a:spcPct val="90000"/>
        </a:lnSpc>
        <a:spcBef>
          <a:spcPct val="0"/>
        </a:spcBef>
        <a:buNone/>
        <a:defRPr sz="3800" kern="1200">
          <a:solidFill>
            <a:schemeClr val="tx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lumOff val="5000"/>
            <a:alpha val="90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6" name="Grafický objekt 5">
            <a:extLst>
              <a:ext uri="{FF2B5EF4-FFF2-40B4-BE49-F238E27FC236}">
                <a16:creationId xmlns:a16="http://schemas.microsoft.com/office/drawing/2014/main" id="{A39F264F-C75E-453A-80D3-2C6E82FE86ED}"/>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80000" y="1080001"/>
            <a:ext cx="1545794" cy="287336"/>
          </a:xfrm>
          <a:prstGeom prst="rect">
            <a:avLst/>
          </a:prstGeom>
        </p:spPr>
      </p:pic>
    </p:spTree>
    <p:extLst>
      <p:ext uri="{BB962C8B-B14F-4D97-AF65-F5344CB8AC3E}">
        <p14:creationId xmlns:p14="http://schemas.microsoft.com/office/powerpoint/2010/main" val="190998062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3800" kern="1200">
          <a:solidFill>
            <a:srgbClr val="FAFAFA"/>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FAFAFA"/>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FAFAFA"/>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FAFAFA"/>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FAFAFA"/>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FAFAFA"/>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lumOff val="5000"/>
            <a:alpha val="90000"/>
          </a:schemeClr>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12FAAB3-674D-40D6-9B89-7AA88A6703CE}"/>
              </a:ext>
            </a:extLst>
          </p:cNvPr>
          <p:cNvSpPr>
            <a:spLocks noGrp="1"/>
          </p:cNvSpPr>
          <p:nvPr>
            <p:ph type="title"/>
          </p:nvPr>
        </p:nvSpPr>
        <p:spPr>
          <a:xfrm>
            <a:off x="1080000" y="2160000"/>
            <a:ext cx="10080000" cy="1079999"/>
          </a:xfrm>
          <a:prstGeom prst="rect">
            <a:avLst/>
          </a:prstGeom>
        </p:spPr>
        <p:txBody>
          <a:bodyPr vert="horz" lIns="0" tIns="45720" rIns="91440" bIns="45720" rtlCol="0" anchor="t">
            <a:normAutofit/>
          </a:bodyPr>
          <a:lstStyle/>
          <a:p>
            <a:r>
              <a:rPr lang="cs-CZ" dirty="0"/>
              <a:t>Kliknutím lze upravit styl.</a:t>
            </a:r>
            <a:endParaRPr lang="en-GB" dirty="0"/>
          </a:p>
        </p:txBody>
      </p:sp>
      <p:sp>
        <p:nvSpPr>
          <p:cNvPr id="3" name="Zástupný text 2">
            <a:extLst>
              <a:ext uri="{FF2B5EF4-FFF2-40B4-BE49-F238E27FC236}">
                <a16:creationId xmlns:a16="http://schemas.microsoft.com/office/drawing/2014/main" id="{256F3389-006E-4516-B033-98FC8E532D7B}"/>
              </a:ext>
            </a:extLst>
          </p:cNvPr>
          <p:cNvSpPr>
            <a:spLocks noGrp="1"/>
          </p:cNvSpPr>
          <p:nvPr>
            <p:ph type="body" idx="1"/>
          </p:nvPr>
        </p:nvSpPr>
        <p:spPr>
          <a:xfrm>
            <a:off x="1080000" y="3240000"/>
            <a:ext cx="10080000" cy="3240000"/>
          </a:xfrm>
          <a:prstGeom prst="rect">
            <a:avLst/>
          </a:prstGeom>
        </p:spPr>
        <p:txBody>
          <a:bodyPr vert="horz" lIns="0" tIns="45720" rIns="91440" bIns="45720" rtlCol="0">
            <a:no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cxnSp>
        <p:nvCxnSpPr>
          <p:cNvPr id="8" name="Přímá spojnice 7">
            <a:extLst>
              <a:ext uri="{FF2B5EF4-FFF2-40B4-BE49-F238E27FC236}">
                <a16:creationId xmlns:a16="http://schemas.microsoft.com/office/drawing/2014/main" id="{9AECF419-682F-44C7-90AA-6334C4DDA6A6}"/>
              </a:ext>
            </a:extLst>
          </p:cNvPr>
          <p:cNvCxnSpPr>
            <a:cxnSpLocks/>
          </p:cNvCxnSpPr>
          <p:nvPr userDrawn="1"/>
        </p:nvCxnSpPr>
        <p:spPr>
          <a:xfrm>
            <a:off x="0" y="6858000"/>
            <a:ext cx="12192000" cy="0"/>
          </a:xfrm>
          <a:prstGeom prst="line">
            <a:avLst/>
          </a:prstGeom>
          <a:ln w="50800">
            <a:solidFill>
              <a:srgbClr val="EC6408"/>
            </a:solidFill>
          </a:ln>
        </p:spPr>
        <p:style>
          <a:lnRef idx="1">
            <a:schemeClr val="accent1"/>
          </a:lnRef>
          <a:fillRef idx="0">
            <a:schemeClr val="accent1"/>
          </a:fillRef>
          <a:effectRef idx="0">
            <a:schemeClr val="accent1"/>
          </a:effectRef>
          <a:fontRef idx="minor">
            <a:schemeClr val="tx1"/>
          </a:fontRef>
        </p:style>
      </p:cxnSp>
      <p:pic>
        <p:nvPicPr>
          <p:cNvPr id="7" name="Grafický objekt 6">
            <a:extLst>
              <a:ext uri="{FF2B5EF4-FFF2-40B4-BE49-F238E27FC236}">
                <a16:creationId xmlns:a16="http://schemas.microsoft.com/office/drawing/2014/main" id="{B390D6DB-8CDA-4477-89A2-5A1D89BF808E}"/>
              </a:ext>
            </a:extLst>
          </p:cNvPr>
          <p:cNvPicPr>
            <a:picLocks noChangeAspect="1"/>
          </p:cNvPicPr>
          <p:nvPr userDrawn="1"/>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0000" y="1080000"/>
            <a:ext cx="349168" cy="287336"/>
          </a:xfrm>
          <a:prstGeom prst="rect">
            <a:avLst/>
          </a:prstGeom>
        </p:spPr>
      </p:pic>
    </p:spTree>
    <p:extLst>
      <p:ext uri="{BB962C8B-B14F-4D97-AF65-F5344CB8AC3E}">
        <p14:creationId xmlns:p14="http://schemas.microsoft.com/office/powerpoint/2010/main" val="1013801032"/>
      </p:ext>
    </p:extLst>
  </p:cSld>
  <p:clrMap bg1="lt1" tx1="dk1" bg2="lt2" tx2="dk2" accent1="accent1" accent2="accent2" accent3="accent3" accent4="accent4" accent5="accent5" accent6="accent6" hlink="hlink" folHlink="folHlink"/>
  <p:sldLayoutIdLst>
    <p:sldLayoutId id="2147483667" r:id="rId1"/>
    <p:sldLayoutId id="2147483744" r:id="rId2"/>
    <p:sldLayoutId id="2147483668" r:id="rId3"/>
    <p:sldLayoutId id="2147483694" r:id="rId4"/>
    <p:sldLayoutId id="2147483697" r:id="rId5"/>
    <p:sldLayoutId id="2147483691" r:id="rId6"/>
    <p:sldLayoutId id="2147483688" r:id="rId7"/>
    <p:sldLayoutId id="2147483669" r:id="rId8"/>
    <p:sldLayoutId id="2147483675" r:id="rId9"/>
    <p:sldLayoutId id="2147483671" r:id="rId10"/>
    <p:sldLayoutId id="2147483672" r:id="rId11"/>
    <p:sldLayoutId id="2147483685" r:id="rId12"/>
    <p:sldLayoutId id="2147483673" r:id="rId13"/>
    <p:sldLayoutId id="2147483680" r:id="rId14"/>
    <p:sldLayoutId id="2147483682" r:id="rId15"/>
  </p:sldLayoutIdLst>
  <p:txStyles>
    <p:titleStyle>
      <a:lvl1pPr algn="l" defTabSz="914400" rtl="0" eaLnBrk="1" latinLnBrk="0" hangingPunct="1">
        <a:lnSpc>
          <a:spcPct val="90000"/>
        </a:lnSpc>
        <a:spcBef>
          <a:spcPct val="0"/>
        </a:spcBef>
        <a:buNone/>
        <a:defRPr sz="3800" kern="1200">
          <a:solidFill>
            <a:schemeClr val="bg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ontserrat" panose="00000500000000000000" pitchFamily="2"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ontserrat" panose="00000500000000000000" pitchFamily="2"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ontserrat" panose="00000500000000000000" pitchFamily="2"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E1D2D"/>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8F76B9-25FA-8FD9-BF95-2ED2BB3BF5DA}"/>
              </a:ext>
            </a:extLst>
          </p:cNvPr>
          <p:cNvSpPr>
            <a:spLocks noGrp="1"/>
          </p:cNvSpPr>
          <p:nvPr>
            <p:ph type="title"/>
          </p:nvPr>
        </p:nvSpPr>
        <p:spPr>
          <a:xfrm>
            <a:off x="947382" y="2272220"/>
            <a:ext cx="10515600" cy="2318485"/>
          </a:xfrm>
          <a:prstGeom prst="rect">
            <a:avLst/>
          </a:prstGeom>
        </p:spPr>
        <p:txBody>
          <a:bodyPr vert="horz" lIns="91440" tIns="45720" rIns="91440" bIns="45720" rtlCol="0" anchor="ctr">
            <a:normAutofit/>
          </a:bodyPr>
          <a:lstStyle/>
          <a:p>
            <a:pPr algn="ctr">
              <a:lnSpc>
                <a:spcPts val="3900"/>
              </a:lnSpc>
              <a:spcBef>
                <a:spcPts val="4500"/>
              </a:spcBef>
              <a:spcAft>
                <a:spcPts val="1500"/>
              </a:spcAft>
            </a:pPr>
            <a:r>
              <a:rPr lang="cs-CZ" b="1" i="0" cap="all" dirty="0">
                <a:solidFill>
                  <a:srgbClr val="FFFFFF"/>
                </a:solidFill>
                <a:effectLst/>
                <a:latin typeface="Roboto" panose="02000000000000000000" pitchFamily="2" charset="0"/>
              </a:rPr>
              <a:t>GAMIFIED</a:t>
            </a:r>
            <a:br>
              <a:rPr lang="cs-CZ" b="1" i="0" cap="all" dirty="0">
                <a:solidFill>
                  <a:srgbClr val="FFFFFF"/>
                </a:solidFill>
                <a:effectLst/>
                <a:latin typeface="Roboto" panose="02000000000000000000" pitchFamily="2" charset="0"/>
              </a:rPr>
            </a:br>
            <a:r>
              <a:rPr lang="cs-CZ" b="1" i="0" cap="all" dirty="0">
                <a:solidFill>
                  <a:srgbClr val="FFFFFF"/>
                </a:solidFill>
                <a:effectLst/>
                <a:latin typeface="Roboto" panose="02000000000000000000" pitchFamily="2" charset="0"/>
              </a:rPr>
              <a:t>CYBER SECURITY TRAINING</a:t>
            </a:r>
          </a:p>
        </p:txBody>
      </p:sp>
      <p:pic>
        <p:nvPicPr>
          <p:cNvPr id="8" name="Picture 2" descr="Clashing">
            <a:extLst>
              <a:ext uri="{FF2B5EF4-FFF2-40B4-BE49-F238E27FC236}">
                <a16:creationId xmlns:a16="http://schemas.microsoft.com/office/drawing/2014/main" id="{63122142-B37B-B4CB-31E8-F4EDFEBC9D5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261030" y="736581"/>
            <a:ext cx="1888303" cy="1400664"/>
          </a:xfrm>
          <a:prstGeom prst="rect">
            <a:avLst/>
          </a:prstGeom>
          <a:noFill/>
        </p:spPr>
      </p:pic>
      <p:sp>
        <p:nvSpPr>
          <p:cNvPr id="11" name="Zástupný nadpis 1">
            <a:extLst>
              <a:ext uri="{FF2B5EF4-FFF2-40B4-BE49-F238E27FC236}">
                <a16:creationId xmlns:a16="http://schemas.microsoft.com/office/drawing/2014/main" id="{69C8AE16-67FD-9C46-93D3-682E3250D912}"/>
              </a:ext>
            </a:extLst>
          </p:cNvPr>
          <p:cNvSpPr txBox="1">
            <a:spLocks/>
          </p:cNvSpPr>
          <p:nvPr userDrawn="1"/>
        </p:nvSpPr>
        <p:spPr>
          <a:xfrm>
            <a:off x="1123351" y="5623275"/>
            <a:ext cx="10515600" cy="777924"/>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a:lstStyle>
          <a:p>
            <a:pPr>
              <a:lnSpc>
                <a:spcPts val="3750"/>
              </a:lnSpc>
              <a:spcBef>
                <a:spcPts val="4500"/>
              </a:spcBef>
              <a:spcAft>
                <a:spcPts val="2400"/>
              </a:spcAft>
            </a:pPr>
            <a:r>
              <a:rPr lang="cs-CZ" sz="2000" b="0" cap="none" dirty="0">
                <a:solidFill>
                  <a:srgbClr val="FFFFFF"/>
                </a:solidFill>
                <a:latin typeface="Roboto" panose="02000000000000000000" pitchFamily="2" charset="0"/>
              </a:rPr>
              <a:t>www.clashing.com</a:t>
            </a:r>
          </a:p>
        </p:txBody>
      </p:sp>
    </p:spTree>
    <p:extLst>
      <p:ext uri="{BB962C8B-B14F-4D97-AF65-F5344CB8AC3E}">
        <p14:creationId xmlns:p14="http://schemas.microsoft.com/office/powerpoint/2010/main" val="3500269021"/>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E1D2D"/>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8F76B9-25FA-8FD9-BF95-2ED2BB3BF5DA}"/>
              </a:ext>
            </a:extLst>
          </p:cNvPr>
          <p:cNvSpPr>
            <a:spLocks noGrp="1"/>
          </p:cNvSpPr>
          <p:nvPr>
            <p:ph type="title"/>
          </p:nvPr>
        </p:nvSpPr>
        <p:spPr>
          <a:xfrm>
            <a:off x="838200" y="2518963"/>
            <a:ext cx="10515600" cy="2318485"/>
          </a:xfrm>
          <a:prstGeom prst="rect">
            <a:avLst/>
          </a:prstGeom>
        </p:spPr>
        <p:txBody>
          <a:bodyPr vert="horz" wrap="none" lIns="91440" tIns="45720" rIns="91440" bIns="45720" rtlCol="0" anchor="t" anchorCtr="0">
            <a:noAutofit/>
          </a:bodyPr>
          <a:lstStyle/>
          <a:p>
            <a:pPr algn="ctr">
              <a:lnSpc>
                <a:spcPts val="3900"/>
              </a:lnSpc>
              <a:spcBef>
                <a:spcPts val="4500"/>
              </a:spcBef>
              <a:spcAft>
                <a:spcPts val="1500"/>
              </a:spcAft>
            </a:pPr>
            <a:r>
              <a:rPr lang="cs-CZ" b="1" i="0" cap="all" dirty="0">
                <a:solidFill>
                  <a:srgbClr val="FFFFFF"/>
                </a:solidFill>
                <a:effectLst/>
                <a:latin typeface="Roboto" panose="02000000000000000000" pitchFamily="2" charset="0"/>
              </a:rPr>
              <a:t>GAMIFIED</a:t>
            </a:r>
            <a:br>
              <a:rPr lang="cs-CZ" b="1" i="0" cap="all" dirty="0">
                <a:solidFill>
                  <a:srgbClr val="FFFFFF"/>
                </a:solidFill>
                <a:effectLst/>
                <a:latin typeface="Roboto" panose="02000000000000000000" pitchFamily="2" charset="0"/>
              </a:rPr>
            </a:br>
            <a:r>
              <a:rPr lang="cs-CZ" b="1" i="0" cap="all" dirty="0">
                <a:solidFill>
                  <a:srgbClr val="FFFFFF"/>
                </a:solidFill>
                <a:effectLst/>
                <a:latin typeface="Roboto" panose="02000000000000000000" pitchFamily="2" charset="0"/>
              </a:rPr>
              <a:t>CYBER SECURITY TRAINING</a:t>
            </a:r>
          </a:p>
        </p:txBody>
      </p:sp>
      <p:sp>
        <p:nvSpPr>
          <p:cNvPr id="11" name="Zástupný nadpis 1">
            <a:extLst>
              <a:ext uri="{FF2B5EF4-FFF2-40B4-BE49-F238E27FC236}">
                <a16:creationId xmlns:a16="http://schemas.microsoft.com/office/drawing/2014/main" id="{69C8AE16-67FD-9C46-93D3-682E3250D912}"/>
              </a:ext>
            </a:extLst>
          </p:cNvPr>
          <p:cNvSpPr txBox="1">
            <a:spLocks/>
          </p:cNvSpPr>
          <p:nvPr userDrawn="1"/>
        </p:nvSpPr>
        <p:spPr>
          <a:xfrm>
            <a:off x="838200" y="5719893"/>
            <a:ext cx="10624782" cy="777924"/>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a:lstStyle>
          <a:p>
            <a:pPr algn="r">
              <a:lnSpc>
                <a:spcPts val="3750"/>
              </a:lnSpc>
              <a:spcBef>
                <a:spcPts val="4500"/>
              </a:spcBef>
              <a:spcAft>
                <a:spcPts val="2400"/>
              </a:spcAft>
            </a:pPr>
            <a:r>
              <a:rPr lang="cs-CZ" sz="2000" b="0" cap="none" dirty="0">
                <a:solidFill>
                  <a:srgbClr val="FFFFFF"/>
                </a:solidFill>
                <a:latin typeface="Roboto" panose="02000000000000000000" pitchFamily="2" charset="0"/>
              </a:rPr>
              <a:t>www.clashing.com</a:t>
            </a:r>
          </a:p>
        </p:txBody>
      </p:sp>
      <p:pic>
        <p:nvPicPr>
          <p:cNvPr id="4" name="Obrázek 3" descr="Obsah obrázku Písmo, Grafika, logo, symbol&#10;&#10;Popis byl vytvořen automaticky">
            <a:extLst>
              <a:ext uri="{FF2B5EF4-FFF2-40B4-BE49-F238E27FC236}">
                <a16:creationId xmlns:a16="http://schemas.microsoft.com/office/drawing/2014/main" id="{4243A69C-6A5D-A1FC-6141-ED7C6FBB69C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47382" y="647331"/>
            <a:ext cx="1924683" cy="612769"/>
          </a:xfrm>
          <a:prstGeom prst="rect">
            <a:avLst/>
          </a:prstGeom>
        </p:spPr>
      </p:pic>
    </p:spTree>
    <p:extLst>
      <p:ext uri="{BB962C8B-B14F-4D97-AF65-F5344CB8AC3E}">
        <p14:creationId xmlns:p14="http://schemas.microsoft.com/office/powerpoint/2010/main" val="3190140253"/>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60" r:id="rId3"/>
  </p:sldLayoutIdLst>
  <p:txStyles>
    <p:titleStyle>
      <a:lvl1pPr algn="l"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A91DB"/>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78F76B9-25FA-8FD9-BF95-2ED2BB3BF5DA}"/>
              </a:ext>
            </a:extLst>
          </p:cNvPr>
          <p:cNvSpPr>
            <a:spLocks noGrp="1"/>
          </p:cNvSpPr>
          <p:nvPr>
            <p:ph type="title"/>
          </p:nvPr>
        </p:nvSpPr>
        <p:spPr>
          <a:xfrm>
            <a:off x="764275" y="2474046"/>
            <a:ext cx="5331725" cy="2318485"/>
          </a:xfrm>
          <a:prstGeom prst="rect">
            <a:avLst/>
          </a:prstGeom>
        </p:spPr>
        <p:txBody>
          <a:bodyPr vert="horz" lIns="91440" tIns="45720" rIns="91440" bIns="45720" rtlCol="0" anchor="t">
            <a:normAutofit/>
          </a:bodyPr>
          <a:lstStyle/>
          <a:p>
            <a:pPr algn="l">
              <a:lnSpc>
                <a:spcPts val="3300"/>
              </a:lnSpc>
              <a:spcBef>
                <a:spcPts val="7500"/>
              </a:spcBef>
              <a:spcAft>
                <a:spcPts val="750"/>
              </a:spcAft>
            </a:pPr>
            <a:r>
              <a:rPr lang="en-US" b="0" i="0" dirty="0">
                <a:solidFill>
                  <a:srgbClr val="FFFFFF"/>
                </a:solidFill>
                <a:effectLst/>
                <a:latin typeface="Montserrat" panose="00000500000000000000" pitchFamily="2" charset="-18"/>
              </a:rPr>
              <a:t>Easy &amp; Efficient Cisco ISE Management for Professionals</a:t>
            </a:r>
          </a:p>
        </p:txBody>
      </p:sp>
      <p:sp>
        <p:nvSpPr>
          <p:cNvPr id="11" name="Zástupný nadpis 1">
            <a:extLst>
              <a:ext uri="{FF2B5EF4-FFF2-40B4-BE49-F238E27FC236}">
                <a16:creationId xmlns:a16="http://schemas.microsoft.com/office/drawing/2014/main" id="{69C8AE16-67FD-9C46-93D3-682E3250D912}"/>
              </a:ext>
            </a:extLst>
          </p:cNvPr>
          <p:cNvSpPr txBox="1">
            <a:spLocks/>
          </p:cNvSpPr>
          <p:nvPr userDrawn="1"/>
        </p:nvSpPr>
        <p:spPr>
          <a:xfrm>
            <a:off x="764275" y="5660572"/>
            <a:ext cx="10515600" cy="703882"/>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bg1"/>
                </a:solidFill>
                <a:latin typeface="Montserrat" panose="00000500000000000000" pitchFamily="2" charset="-18"/>
                <a:ea typeface="+mj-ea"/>
                <a:cs typeface="+mj-cs"/>
              </a:defRPr>
            </a:lvl1pPr>
          </a:lstStyle>
          <a:p>
            <a:pPr algn="l">
              <a:lnSpc>
                <a:spcPts val="3750"/>
              </a:lnSpc>
              <a:spcBef>
                <a:spcPts val="4500"/>
              </a:spcBef>
              <a:spcAft>
                <a:spcPts val="2400"/>
              </a:spcAft>
            </a:pPr>
            <a:r>
              <a:rPr lang="cs-CZ" sz="2000" b="0" cap="none" dirty="0">
                <a:solidFill>
                  <a:srgbClr val="FFFFFF"/>
                </a:solidFill>
                <a:latin typeface="Roboto" panose="02000000000000000000" pitchFamily="2" charset="0"/>
              </a:rPr>
              <a:t>www.xtendise.com</a:t>
            </a:r>
          </a:p>
        </p:txBody>
      </p:sp>
      <p:pic>
        <p:nvPicPr>
          <p:cNvPr id="4" name="Obrázek 3" descr="Obsah obrázku Písmo, Grafika, logo, text&#10;&#10;Popis byl vytvořen automaticky">
            <a:extLst>
              <a:ext uri="{FF2B5EF4-FFF2-40B4-BE49-F238E27FC236}">
                <a16:creationId xmlns:a16="http://schemas.microsoft.com/office/drawing/2014/main" id="{19147A34-17DE-49A8-4E4C-3DB864D456A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1793" y="740778"/>
            <a:ext cx="2354362" cy="865228"/>
          </a:xfrm>
          <a:prstGeom prst="rect">
            <a:avLst/>
          </a:prstGeom>
        </p:spPr>
      </p:pic>
    </p:spTree>
    <p:extLst>
      <p:ext uri="{BB962C8B-B14F-4D97-AF65-F5344CB8AC3E}">
        <p14:creationId xmlns:p14="http://schemas.microsoft.com/office/powerpoint/2010/main" val="3438027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1" r:id="rId3"/>
    <p:sldLayoutId id="2147483759" r:id="rId4"/>
  </p:sldLayoutIdLst>
  <p:txStyles>
    <p:titleStyle>
      <a:lvl1pPr algn="ctr" defTabSz="914400" rtl="0" eaLnBrk="1" latinLnBrk="0" hangingPunct="1">
        <a:lnSpc>
          <a:spcPct val="100000"/>
        </a:lnSpc>
        <a:spcBef>
          <a:spcPts val="0"/>
        </a:spcBef>
        <a:spcAft>
          <a:spcPts val="0"/>
        </a:spcAft>
        <a:buNone/>
        <a:defRPr sz="3200" kern="120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www.clashing.com/" TargetMode="External"/><Relationship Id="rId7" Type="http://schemas.openxmlformats.org/officeDocument/2006/relationships/hyperlink" Target="http://www.xtendis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hyperlink" Target="http://www.anect.com/soca/&#8203;" TargetMode="Externa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4.png"/><Relationship Id="rId21" Type="http://schemas.openxmlformats.org/officeDocument/2006/relationships/image" Target="../media/image53.jpeg"/><Relationship Id="rId34" Type="http://schemas.openxmlformats.org/officeDocument/2006/relationships/image" Target="../media/image77.png"/><Relationship Id="rId7" Type="http://schemas.openxmlformats.org/officeDocument/2006/relationships/image" Target="../media/image28.png"/><Relationship Id="rId12" Type="http://schemas.openxmlformats.org/officeDocument/2006/relationships/image" Target="../media/image52.jpe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76.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25.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6.png"/><Relationship Id="rId32" Type="http://schemas.openxmlformats.org/officeDocument/2006/relationships/image" Target="../media/image75.png"/><Relationship Id="rId5" Type="http://schemas.openxmlformats.org/officeDocument/2006/relationships/image" Target="../media/image26.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1.png"/><Relationship Id="rId19" Type="http://schemas.openxmlformats.org/officeDocument/2006/relationships/image" Target="../media/image41.png"/><Relationship Id="rId31" Type="http://schemas.openxmlformats.org/officeDocument/2006/relationships/image" Target="../media/image74.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73.png"/><Relationship Id="rId8"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8.png"/><Relationship Id="rId18" Type="http://schemas.openxmlformats.org/officeDocument/2006/relationships/image" Target="../media/image93.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99.png"/><Relationship Id="rId2" Type="http://schemas.openxmlformats.org/officeDocument/2006/relationships/notesSlide" Target="../notesSlides/notesSlide4.xml"/><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25.xml"/><Relationship Id="rId6" Type="http://schemas.openxmlformats.org/officeDocument/2006/relationships/image" Target="../media/image81.png"/><Relationship Id="rId11" Type="http://schemas.openxmlformats.org/officeDocument/2006/relationships/image" Target="../media/image86.jpeg"/><Relationship Id="rId24" Type="http://schemas.openxmlformats.org/officeDocument/2006/relationships/image" Target="../media/image77.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8.jpe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s>
</file>

<file path=ppt/slides/_rels/slide8.xml.rels><?xml version="1.0" encoding="UTF-8" standalone="yes"?>
<Relationships xmlns="http://schemas.openxmlformats.org/package/2006/relationships"><Relationship Id="rId3" Type="http://schemas.openxmlformats.org/officeDocument/2006/relationships/hyperlink" Target="http://www.anect.com/" TargetMode="External"/><Relationship Id="rId2" Type="http://schemas.openxmlformats.org/officeDocument/2006/relationships/hyperlink" Target="mailto:email@anect.com"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nice 9">
            <a:extLst>
              <a:ext uri="{FF2B5EF4-FFF2-40B4-BE49-F238E27FC236}">
                <a16:creationId xmlns:a16="http://schemas.microsoft.com/office/drawing/2014/main" id="{FFF739E1-F6F1-1822-76B6-3C99EA44237A}"/>
              </a:ext>
            </a:extLst>
          </p:cNvPr>
          <p:cNvCxnSpPr>
            <a:cxnSpLocks/>
          </p:cNvCxnSpPr>
          <p:nvPr/>
        </p:nvCxnSpPr>
        <p:spPr>
          <a:xfrm>
            <a:off x="0" y="6858000"/>
            <a:ext cx="12192000" cy="0"/>
          </a:xfrm>
          <a:prstGeom prst="line">
            <a:avLst/>
          </a:prstGeom>
          <a:ln w="50800">
            <a:solidFill>
              <a:srgbClr val="FF5800"/>
            </a:solidFill>
          </a:ln>
        </p:spPr>
        <p:style>
          <a:lnRef idx="1">
            <a:schemeClr val="accent1"/>
          </a:lnRef>
          <a:fillRef idx="0">
            <a:schemeClr val="accent1"/>
          </a:fillRef>
          <a:effectRef idx="0">
            <a:schemeClr val="accent1"/>
          </a:effectRef>
          <a:fontRef idx="minor">
            <a:schemeClr val="tx1"/>
          </a:fontRef>
        </p:style>
      </p:cxnSp>
      <p:sp>
        <p:nvSpPr>
          <p:cNvPr id="4" name="Pravoúhlý trojúhelník 3">
            <a:extLst>
              <a:ext uri="{FF2B5EF4-FFF2-40B4-BE49-F238E27FC236}">
                <a16:creationId xmlns:a16="http://schemas.microsoft.com/office/drawing/2014/main" id="{866BE6AF-A5FF-7BA7-BC4F-B3CB0A7E05E1}"/>
              </a:ext>
            </a:extLst>
          </p:cNvPr>
          <p:cNvSpPr/>
          <p:nvPr/>
        </p:nvSpPr>
        <p:spPr>
          <a:xfrm flipH="1">
            <a:off x="8671414" y="0"/>
            <a:ext cx="4438650" cy="6857999"/>
          </a:xfrm>
          <a:prstGeom prst="rtTriangle">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5BD2016-FE2C-F6E3-04E2-51B28038897B}"/>
              </a:ext>
            </a:extLst>
          </p:cNvPr>
          <p:cNvSpPr>
            <a:spLocks noGrp="1"/>
          </p:cNvSpPr>
          <p:nvPr>
            <p:ph type="ctrTitle"/>
          </p:nvPr>
        </p:nvSpPr>
        <p:spPr>
          <a:xfrm>
            <a:off x="5182362" y="3106985"/>
            <a:ext cx="6130037" cy="2344950"/>
          </a:xfrm>
        </p:spPr>
        <p:txBody>
          <a:bodyPr>
            <a:normAutofit fontScale="90000"/>
          </a:bodyPr>
          <a:lstStyle/>
          <a:p>
            <a:r>
              <a:rPr lang="cs-CZ" sz="4400" i="1" dirty="0"/>
              <a:t>„</a:t>
            </a:r>
            <a:r>
              <a:rPr lang="en-US" sz="4400" i="1" dirty="0" err="1"/>
              <a:t>Digitising</a:t>
            </a:r>
            <a:r>
              <a:rPr lang="en-US" sz="4400" i="1" dirty="0"/>
              <a:t> and Automating your Infrastructure &amp; Security</a:t>
            </a:r>
            <a:r>
              <a:rPr lang="cs-CZ" sz="4400" i="1" dirty="0"/>
              <a:t>“ </a:t>
            </a:r>
            <a:endParaRPr lang="cs-CZ" dirty="0"/>
          </a:p>
        </p:txBody>
      </p:sp>
      <p:sp>
        <p:nvSpPr>
          <p:cNvPr id="5" name="Podnadpis 4">
            <a:extLst>
              <a:ext uri="{FF2B5EF4-FFF2-40B4-BE49-F238E27FC236}">
                <a16:creationId xmlns:a16="http://schemas.microsoft.com/office/drawing/2014/main" id="{386C5066-CAF0-6714-2C71-18007A377AAA}"/>
              </a:ext>
            </a:extLst>
          </p:cNvPr>
          <p:cNvSpPr>
            <a:spLocks noGrp="1"/>
          </p:cNvSpPr>
          <p:nvPr>
            <p:ph type="subTitle" idx="1"/>
          </p:nvPr>
        </p:nvSpPr>
        <p:spPr>
          <a:xfrm>
            <a:off x="5267705" y="5788593"/>
            <a:ext cx="5959349" cy="732749"/>
          </a:xfrm>
        </p:spPr>
        <p:txBody>
          <a:bodyPr/>
          <a:lstStyle/>
          <a:p>
            <a:pPr algn="r"/>
            <a:r>
              <a:rPr lang="cs-CZ" sz="2400" dirty="0">
                <a:solidFill>
                  <a:schemeClr val="bg1"/>
                </a:solidFill>
              </a:rPr>
              <a:t>Innovation – </a:t>
            </a:r>
            <a:r>
              <a:rPr lang="cs-CZ" sz="2400" dirty="0" err="1">
                <a:solidFill>
                  <a:schemeClr val="bg1"/>
                </a:solidFill>
              </a:rPr>
              <a:t>Simplification</a:t>
            </a:r>
            <a:r>
              <a:rPr lang="cs-CZ" sz="2400" dirty="0">
                <a:solidFill>
                  <a:schemeClr val="bg1"/>
                </a:solidFill>
              </a:rPr>
              <a:t> – </a:t>
            </a:r>
            <a:r>
              <a:rPr lang="cs-CZ" sz="2400" dirty="0" err="1">
                <a:solidFill>
                  <a:schemeClr val="bg1"/>
                </a:solidFill>
              </a:rPr>
              <a:t>Benefits</a:t>
            </a:r>
            <a:endParaRPr lang="cs-CZ" sz="2400" dirty="0">
              <a:solidFill>
                <a:schemeClr val="bg1"/>
              </a:solidFill>
            </a:endParaRPr>
          </a:p>
        </p:txBody>
      </p:sp>
      <p:pic>
        <p:nvPicPr>
          <p:cNvPr id="1026" name="Picture 2">
            <a:extLst>
              <a:ext uri="{FF2B5EF4-FFF2-40B4-BE49-F238E27FC236}">
                <a16:creationId xmlns:a16="http://schemas.microsoft.com/office/drawing/2014/main" id="{12580FF3-905B-895B-A885-95A376A489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8730406" y="2206038"/>
            <a:ext cx="2382606" cy="60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4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765C3AE7-51D8-7791-A4A2-5D17A861788B}"/>
              </a:ext>
            </a:extLst>
          </p:cNvPr>
          <p:cNvSpPr>
            <a:spLocks noGrp="1"/>
          </p:cNvSpPr>
          <p:nvPr>
            <p:ph type="body" sz="quarter" idx="11"/>
          </p:nvPr>
        </p:nvSpPr>
        <p:spPr>
          <a:xfrm>
            <a:off x="1079499" y="2042228"/>
            <a:ext cx="10553057" cy="1386772"/>
          </a:xfrm>
        </p:spPr>
        <p:txBody>
          <a:bodyPr/>
          <a:lstStyle/>
          <a:p>
            <a:r>
              <a:rPr lang="en-US" sz="1800" dirty="0">
                <a:effectLst/>
                <a:latin typeface="Montserrat" panose="00000500000000000000" pitchFamily="2" charset="-18"/>
                <a:ea typeface="Calibri" panose="020F0502020204030204" pitchFamily="34" charset="0"/>
                <a:cs typeface="Times New Roman" panose="02020603050405020304" pitchFamily="18" charset="0"/>
              </a:rPr>
              <a:t>We are a leading provider of managed services in cybersecurity and enterprise architecture.</a:t>
            </a:r>
          </a:p>
        </p:txBody>
      </p:sp>
    </p:spTree>
    <p:extLst>
      <p:ext uri="{BB962C8B-B14F-4D97-AF65-F5344CB8AC3E}">
        <p14:creationId xmlns:p14="http://schemas.microsoft.com/office/powerpoint/2010/main" val="319530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FA76DCBC-0654-4DF1-BE4B-130EA05AE96E}"/>
              </a:ext>
            </a:extLst>
          </p:cNvPr>
          <p:cNvSpPr>
            <a:spLocks noGrp="1"/>
          </p:cNvSpPr>
          <p:nvPr>
            <p:ph type="title"/>
          </p:nvPr>
        </p:nvSpPr>
        <p:spPr/>
        <p:txBody>
          <a:bodyPr/>
          <a:lstStyle/>
          <a:p>
            <a:r>
              <a:rPr lang="cs-CZ" dirty="0" err="1"/>
              <a:t>Provided</a:t>
            </a:r>
            <a:r>
              <a:rPr lang="cs-CZ" dirty="0"/>
              <a:t> Services</a:t>
            </a:r>
            <a:endParaRPr lang="en-GB" dirty="0"/>
          </a:p>
        </p:txBody>
      </p:sp>
    </p:spTree>
    <p:extLst>
      <p:ext uri="{BB962C8B-B14F-4D97-AF65-F5344CB8AC3E}">
        <p14:creationId xmlns:p14="http://schemas.microsoft.com/office/powerpoint/2010/main" val="389511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C92543AE-D7E8-42FC-8FB8-241F183265AE}"/>
              </a:ext>
            </a:extLst>
          </p:cNvPr>
          <p:cNvSpPr>
            <a:spLocks noGrp="1"/>
          </p:cNvSpPr>
          <p:nvPr>
            <p:ph type="title"/>
          </p:nvPr>
        </p:nvSpPr>
        <p:spPr>
          <a:xfrm>
            <a:off x="1080000" y="2135616"/>
            <a:ext cx="10080000" cy="1093728"/>
          </a:xfrm>
        </p:spPr>
        <p:txBody>
          <a:bodyPr/>
          <a:lstStyle/>
          <a:p>
            <a:pPr>
              <a:lnSpc>
                <a:spcPct val="100000"/>
              </a:lnSpc>
            </a:pPr>
            <a:r>
              <a:rPr lang="cs-CZ" dirty="0"/>
              <a:t>Unique </a:t>
            </a:r>
            <a:r>
              <a:rPr lang="cs-CZ" dirty="0" err="1"/>
              <a:t>services</a:t>
            </a:r>
            <a:br>
              <a:rPr lang="cs-CZ" dirty="0"/>
            </a:br>
            <a:r>
              <a:rPr lang="cs-CZ" sz="1400" b="1" dirty="0">
                <a:solidFill>
                  <a:schemeClr val="tx1">
                    <a:lumMod val="75000"/>
                    <a:lumOff val="25000"/>
                  </a:schemeClr>
                </a:solidFill>
              </a:rPr>
              <a:t>ANECT INNOVATION HUB</a:t>
            </a:r>
            <a:endParaRPr lang="en-GB" sz="1600" b="1" dirty="0">
              <a:solidFill>
                <a:schemeClr val="tx1">
                  <a:lumMod val="75000"/>
                  <a:lumOff val="25000"/>
                </a:schemeClr>
              </a:solidFill>
            </a:endParaRPr>
          </a:p>
        </p:txBody>
      </p:sp>
      <p:sp>
        <p:nvSpPr>
          <p:cNvPr id="8" name="TextovéPole 7">
            <a:extLst>
              <a:ext uri="{FF2B5EF4-FFF2-40B4-BE49-F238E27FC236}">
                <a16:creationId xmlns:a16="http://schemas.microsoft.com/office/drawing/2014/main" id="{BC5F2A5D-20D0-4A5D-91A5-F08224D4B931}"/>
              </a:ext>
            </a:extLst>
          </p:cNvPr>
          <p:cNvSpPr txBox="1"/>
          <p:nvPr/>
        </p:nvSpPr>
        <p:spPr>
          <a:xfrm>
            <a:off x="1080000" y="4101193"/>
            <a:ext cx="3187200" cy="2499416"/>
          </a:xfrm>
          <a:prstGeom prst="rect">
            <a:avLst/>
          </a:prstGeom>
        </p:spPr>
        <p:txBody>
          <a:bodyPr vert="horz" wrap="square" lIns="0" tIns="0" rIns="0" bIns="0" rtlCol="0">
            <a:normAutofit fontScale="92500"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SECURITY OPERATION </a:t>
            </a:r>
            <a:b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b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CENTER BY ANECT</a:t>
            </a:r>
            <a:r>
              <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t>
            </a:r>
            <a:endPar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 suite of services for prevention, detection and response to the emergence of cyber threats. From analysis, through monitoring and response to events and the comprehensive design of systemic measures to ensure your company’s security.</a:t>
            </a:r>
          </a:p>
        </p:txBody>
      </p:sp>
      <p:sp>
        <p:nvSpPr>
          <p:cNvPr id="9" name="TextovéPole 8">
            <a:extLst>
              <a:ext uri="{FF2B5EF4-FFF2-40B4-BE49-F238E27FC236}">
                <a16:creationId xmlns:a16="http://schemas.microsoft.com/office/drawing/2014/main" id="{7F846EA7-4DAB-46E3-AA61-03139A9644FF}"/>
              </a:ext>
            </a:extLst>
          </p:cNvPr>
          <p:cNvSpPr txBox="1"/>
          <p:nvPr/>
        </p:nvSpPr>
        <p:spPr>
          <a:xfrm>
            <a:off x="4618874" y="4101193"/>
            <a:ext cx="3078360" cy="2499416"/>
          </a:xfrm>
          <a:prstGeom prst="rect">
            <a:avLst/>
          </a:prstGeom>
        </p:spPr>
        <p:txBody>
          <a:bodyPr vert="horz" wrap="square" lIns="0" tIns="0" rIns="0" bIns="0" rtlCol="0">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CYBER SECURITY </a:t>
            </a:r>
            <a:b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b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AWARENESS GAME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An educational online game that creates and reinforces correct habits for safe behavior in cyberspace, corporate networks, offices or when working from home. Let your employees play Clashing and do not give hackers a chance.</a:t>
            </a:r>
          </a:p>
        </p:txBody>
      </p:sp>
      <p:sp>
        <p:nvSpPr>
          <p:cNvPr id="10" name="TextovéPole 9">
            <a:extLst>
              <a:ext uri="{FF2B5EF4-FFF2-40B4-BE49-F238E27FC236}">
                <a16:creationId xmlns:a16="http://schemas.microsoft.com/office/drawing/2014/main" id="{E8DE5AB3-D63C-49E9-BFF1-4E12C28DBA8D}"/>
              </a:ext>
            </a:extLst>
          </p:cNvPr>
          <p:cNvSpPr txBox="1"/>
          <p:nvPr/>
        </p:nvSpPr>
        <p:spPr>
          <a:xfrm>
            <a:off x="7978531" y="4101193"/>
            <a:ext cx="3078361" cy="2499416"/>
          </a:xfrm>
          <a:prstGeom prst="rect">
            <a:avLst/>
          </a:prstGeom>
        </p:spPr>
        <p:txBody>
          <a:bodyPr vert="horz" wrap="square" lIns="0" tIns="0" rIns="0" bIns="0" rtlCol="0">
            <a:normAutofit lnSpcReduction="10000"/>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CYBER SECURITY </a:t>
            </a:r>
            <a:b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br>
            <a:r>
              <a:rPr kumimoji="0" lang="cs-CZ"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AWARENESS GAME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endParaRPr>
          </a:p>
          <a:p>
            <a:pPr marL="0" marR="0" lvl="0" indent="0" algn="l" defTabSz="914400" rtl="0" eaLnBrk="1" fontAlgn="base" latinLnBrk="0" hangingPunct="1">
              <a:lnSpc>
                <a:spcPct val="13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ontserrat" panose="00000500000000000000" pitchFamily="2" charset="-18"/>
                <a:ea typeface="+mn-ea"/>
                <a:cs typeface="+mn-cs"/>
              </a:rPr>
              <a:t>An educational online game that creates and reinforces correct habits for safe behavior in cyberspace, corporate networks, offices or when working from home. Let your employees play Clashing and do not give hackers a chance.</a:t>
            </a:r>
          </a:p>
        </p:txBody>
      </p:sp>
      <p:pic>
        <p:nvPicPr>
          <p:cNvPr id="1028" name="Picture 4">
            <a:hlinkClick r:id="rId3"/>
            <a:extLst>
              <a:ext uri="{FF2B5EF4-FFF2-40B4-BE49-F238E27FC236}">
                <a16:creationId xmlns:a16="http://schemas.microsoft.com/office/drawing/2014/main" id="{363FB0AC-85ED-442A-94AC-0456BC2E9E6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18874" y="3375962"/>
            <a:ext cx="1370237" cy="4338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hlinkClick r:id="rId5"/>
            <a:extLst>
              <a:ext uri="{FF2B5EF4-FFF2-40B4-BE49-F238E27FC236}">
                <a16:creationId xmlns:a16="http://schemas.microsoft.com/office/drawing/2014/main" id="{2DCAD939-BA46-4E5B-AE19-F43F8F8E463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89967" y="3314646"/>
            <a:ext cx="1047177" cy="495136"/>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hlinkClick r:id="rId7"/>
            <a:extLst>
              <a:ext uri="{FF2B5EF4-FFF2-40B4-BE49-F238E27FC236}">
                <a16:creationId xmlns:a16="http://schemas.microsoft.com/office/drawing/2014/main" id="{1ADFC7FC-2788-4E4F-98DD-B67B6389DE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90754" y="3229344"/>
            <a:ext cx="1926270" cy="707904"/>
          </a:xfrm>
          <a:prstGeom prst="rect">
            <a:avLst/>
          </a:prstGeom>
        </p:spPr>
      </p:pic>
    </p:spTree>
    <p:extLst>
      <p:ext uri="{BB962C8B-B14F-4D97-AF65-F5344CB8AC3E}">
        <p14:creationId xmlns:p14="http://schemas.microsoft.com/office/powerpoint/2010/main" val="89391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1726BE5-7129-7F63-9FA4-56EFE1C69A36}"/>
              </a:ext>
            </a:extLst>
          </p:cNvPr>
          <p:cNvSpPr>
            <a:spLocks noGrp="1"/>
          </p:cNvSpPr>
          <p:nvPr>
            <p:ph type="title"/>
          </p:nvPr>
        </p:nvSpPr>
        <p:spPr/>
        <p:txBody>
          <a:bodyPr/>
          <a:lstStyle/>
          <a:p>
            <a:r>
              <a:rPr lang="en-US"/>
              <a:t>What values ​​do we build on?</a:t>
            </a:r>
            <a:endParaRPr lang="en-US" dirty="0"/>
          </a:p>
        </p:txBody>
      </p:sp>
    </p:spTree>
    <p:extLst>
      <p:ext uri="{BB962C8B-B14F-4D97-AF65-F5344CB8AC3E}">
        <p14:creationId xmlns:p14="http://schemas.microsoft.com/office/powerpoint/2010/main" val="73347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87F2E946-27DF-4C0B-B043-988E4ED25A68}"/>
              </a:ext>
            </a:extLst>
          </p:cNvPr>
          <p:cNvSpPr>
            <a:spLocks noGrp="1"/>
          </p:cNvSpPr>
          <p:nvPr>
            <p:ph type="title"/>
          </p:nvPr>
        </p:nvSpPr>
        <p:spPr/>
        <p:txBody>
          <a:bodyPr/>
          <a:lstStyle/>
          <a:p>
            <a:r>
              <a:rPr lang="cs-CZ" dirty="0" err="1"/>
              <a:t>Our</a:t>
            </a:r>
            <a:r>
              <a:rPr lang="cs-CZ" dirty="0"/>
              <a:t> </a:t>
            </a:r>
            <a:r>
              <a:rPr lang="cs-CZ" dirty="0" err="1"/>
              <a:t>customers</a:t>
            </a:r>
            <a:endParaRPr lang="en-GB" dirty="0"/>
          </a:p>
        </p:txBody>
      </p:sp>
      <p:sp>
        <p:nvSpPr>
          <p:cNvPr id="8" name="Nadpis 2">
            <a:extLst>
              <a:ext uri="{FF2B5EF4-FFF2-40B4-BE49-F238E27FC236}">
                <a16:creationId xmlns:a16="http://schemas.microsoft.com/office/drawing/2014/main" id="{B63941CA-A5F1-4BF3-96AE-CBB3C6D8CA8C}"/>
              </a:ext>
            </a:extLst>
          </p:cNvPr>
          <p:cNvSpPr txBox="1">
            <a:spLocks/>
          </p:cNvSpPr>
          <p:nvPr/>
        </p:nvSpPr>
        <p:spPr>
          <a:xfrm>
            <a:off x="1056000" y="5367499"/>
            <a:ext cx="2413570" cy="846959"/>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ontserrat" panose="00000500000000000000"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1600" b="0" i="0" u="none" strike="noStrike" kern="1200" cap="none" spc="0" normalizeH="0" baseline="0" noProof="0" dirty="0" err="1">
                <a:ln>
                  <a:noFill/>
                </a:ln>
                <a:solidFill>
                  <a:prstClr val="black"/>
                </a:solidFill>
                <a:effectLst/>
                <a:uLnTx/>
                <a:uFillTx/>
                <a:latin typeface="Montserrat" panose="00000500000000000000" pitchFamily="2" charset="-18"/>
                <a:ea typeface="+mj-ea"/>
                <a:cs typeface="+mj-cs"/>
              </a:rPr>
              <a:t>Our</a:t>
            </a:r>
            <a:r>
              <a:rPr kumimoji="0" lang="cs-CZ" sz="1600" b="0" i="0" u="none" strike="noStrike" kern="1200" cap="none" spc="0" normalizeH="0" baseline="0" noProof="0" dirty="0">
                <a:ln>
                  <a:noFill/>
                </a:ln>
                <a:solidFill>
                  <a:prstClr val="black"/>
                </a:solidFill>
                <a:effectLst/>
                <a:uLnTx/>
                <a:uFillTx/>
                <a:latin typeface="Montserrat" panose="00000500000000000000" pitchFamily="2" charset="-18"/>
                <a:ea typeface="+mj-ea"/>
                <a:cs typeface="+mj-cs"/>
              </a:rPr>
              <a:t> technology </a:t>
            </a:r>
            <a:r>
              <a:rPr kumimoji="0" lang="cs-CZ" sz="1600" b="0" i="0" u="none" strike="noStrike" kern="1200" cap="none" spc="0" normalizeH="0" baseline="0" noProof="0" dirty="0" err="1">
                <a:ln>
                  <a:noFill/>
                </a:ln>
                <a:solidFill>
                  <a:prstClr val="black"/>
                </a:solidFill>
                <a:effectLst/>
                <a:uLnTx/>
                <a:uFillTx/>
                <a:latin typeface="Montserrat" panose="00000500000000000000" pitchFamily="2" charset="-18"/>
                <a:ea typeface="+mj-ea"/>
                <a:cs typeface="+mj-cs"/>
              </a:rPr>
              <a:t>partners</a:t>
            </a:r>
            <a:endParaRPr kumimoji="0" lang="cs-CZ" sz="1600" b="0" i="0" u="none" strike="noStrike" kern="1200" cap="none" spc="0" normalizeH="0" baseline="0" noProof="0" dirty="0">
              <a:ln>
                <a:noFill/>
              </a:ln>
              <a:solidFill>
                <a:prstClr val="black"/>
              </a:solidFill>
              <a:effectLst/>
              <a:uLnTx/>
              <a:uFillTx/>
              <a:latin typeface="Montserrat" panose="00000500000000000000" pitchFamily="2" charset="-18"/>
              <a:ea typeface="+mj-ea"/>
              <a:cs typeface="+mj-cs"/>
            </a:endParaRPr>
          </a:p>
        </p:txBody>
      </p:sp>
      <p:pic>
        <p:nvPicPr>
          <p:cNvPr id="5" name="Obrázek 4" descr="kb">
            <a:extLst>
              <a:ext uri="{FF2B5EF4-FFF2-40B4-BE49-F238E27FC236}">
                <a16:creationId xmlns:a16="http://schemas.microsoft.com/office/drawing/2014/main" id="{9D25A793-E4C5-1EF1-78C2-9CF34DA4D6C2}"/>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0000" y="2800411"/>
            <a:ext cx="770197" cy="733521"/>
          </a:xfrm>
          <a:prstGeom prst="rect">
            <a:avLst/>
          </a:prstGeom>
          <a:noFill/>
          <a:ln>
            <a:noFill/>
          </a:ln>
        </p:spPr>
      </p:pic>
      <p:pic>
        <p:nvPicPr>
          <p:cNvPr id="6" name="Obrázek 5" descr="spcss">
            <a:extLst>
              <a:ext uri="{FF2B5EF4-FFF2-40B4-BE49-F238E27FC236}">
                <a16:creationId xmlns:a16="http://schemas.microsoft.com/office/drawing/2014/main" id="{44453596-051F-A5AF-A7FA-715E1844159F}"/>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99680" y="2864761"/>
            <a:ext cx="847217" cy="639631"/>
          </a:xfrm>
          <a:prstGeom prst="rect">
            <a:avLst/>
          </a:prstGeom>
          <a:noFill/>
          <a:ln>
            <a:noFill/>
          </a:ln>
        </p:spPr>
      </p:pic>
      <p:pic>
        <p:nvPicPr>
          <p:cNvPr id="7" name="Obrázek 6" descr="generali">
            <a:extLst>
              <a:ext uri="{FF2B5EF4-FFF2-40B4-BE49-F238E27FC236}">
                <a16:creationId xmlns:a16="http://schemas.microsoft.com/office/drawing/2014/main" id="{59573595-9708-F2DB-DB70-0BEFDEFBA201}"/>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34514" y="2789328"/>
            <a:ext cx="557477" cy="748192"/>
          </a:xfrm>
          <a:prstGeom prst="rect">
            <a:avLst/>
          </a:prstGeom>
          <a:noFill/>
          <a:ln>
            <a:noFill/>
          </a:ln>
        </p:spPr>
      </p:pic>
      <p:pic>
        <p:nvPicPr>
          <p:cNvPr id="9" name="Obrázek 8" descr="ysoft">
            <a:extLst>
              <a:ext uri="{FF2B5EF4-FFF2-40B4-BE49-F238E27FC236}">
                <a16:creationId xmlns:a16="http://schemas.microsoft.com/office/drawing/2014/main" id="{4D4AA78C-3302-0667-479A-BB24A5AA0406}"/>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59361" y="2712450"/>
            <a:ext cx="1067273" cy="925704"/>
          </a:xfrm>
          <a:prstGeom prst="rect">
            <a:avLst/>
          </a:prstGeom>
          <a:noFill/>
          <a:ln>
            <a:noFill/>
          </a:ln>
        </p:spPr>
      </p:pic>
      <p:pic>
        <p:nvPicPr>
          <p:cNvPr id="10" name="Obrázek 9" descr="notino">
            <a:extLst>
              <a:ext uri="{FF2B5EF4-FFF2-40B4-BE49-F238E27FC236}">
                <a16:creationId xmlns:a16="http://schemas.microsoft.com/office/drawing/2014/main" id="{C137412D-9AE6-7AA4-976A-B4A68F0DFD9C}"/>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44555" y="2785617"/>
            <a:ext cx="776066" cy="759195"/>
          </a:xfrm>
          <a:prstGeom prst="rect">
            <a:avLst/>
          </a:prstGeom>
          <a:noFill/>
          <a:ln>
            <a:noFill/>
          </a:ln>
        </p:spPr>
      </p:pic>
      <p:pic>
        <p:nvPicPr>
          <p:cNvPr id="11" name="Obrázek 10" descr="mpsv">
            <a:extLst>
              <a:ext uri="{FF2B5EF4-FFF2-40B4-BE49-F238E27FC236}">
                <a16:creationId xmlns:a16="http://schemas.microsoft.com/office/drawing/2014/main" id="{EB3775CC-41F2-8C35-96CA-2017FB5DDD7B}"/>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35449" y="2809141"/>
            <a:ext cx="421041" cy="660169"/>
          </a:xfrm>
          <a:prstGeom prst="rect">
            <a:avLst/>
          </a:prstGeom>
          <a:noFill/>
          <a:ln>
            <a:noFill/>
          </a:ln>
        </p:spPr>
      </p:pic>
      <p:pic>
        <p:nvPicPr>
          <p:cNvPr id="12" name="Obrázek 11" descr="cd-cargo">
            <a:extLst>
              <a:ext uri="{FF2B5EF4-FFF2-40B4-BE49-F238E27FC236}">
                <a16:creationId xmlns:a16="http://schemas.microsoft.com/office/drawing/2014/main" id="{4AD31CCC-13C3-2578-0D01-F8C90DD71A6C}"/>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80001" y="3450967"/>
            <a:ext cx="1005658" cy="627161"/>
          </a:xfrm>
          <a:prstGeom prst="rect">
            <a:avLst/>
          </a:prstGeom>
          <a:noFill/>
          <a:ln>
            <a:noFill/>
          </a:ln>
        </p:spPr>
      </p:pic>
      <p:pic>
        <p:nvPicPr>
          <p:cNvPr id="13" name="Obrázek 12" descr="fortuna">
            <a:extLst>
              <a:ext uri="{FF2B5EF4-FFF2-40B4-BE49-F238E27FC236}">
                <a16:creationId xmlns:a16="http://schemas.microsoft.com/office/drawing/2014/main" id="{CA7BD2CD-3D6A-EC71-C2FC-C74FF4E5E355}"/>
              </a:ext>
            </a:extLst>
          </p:cNvPr>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454377" y="3428228"/>
            <a:ext cx="1015193" cy="671172"/>
          </a:xfrm>
          <a:prstGeom prst="rect">
            <a:avLst/>
          </a:prstGeom>
          <a:noFill/>
          <a:ln>
            <a:noFill/>
          </a:ln>
        </p:spPr>
      </p:pic>
      <p:pic>
        <p:nvPicPr>
          <p:cNvPr id="14" name="Obrázek 13" descr="home-credit">
            <a:extLst>
              <a:ext uri="{FF2B5EF4-FFF2-40B4-BE49-F238E27FC236}">
                <a16:creationId xmlns:a16="http://schemas.microsoft.com/office/drawing/2014/main" id="{5736E574-48F8-2E1B-E416-4EB21E81C2E4}"/>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765883" y="3471800"/>
            <a:ext cx="631562" cy="550141"/>
          </a:xfrm>
          <a:prstGeom prst="rect">
            <a:avLst/>
          </a:prstGeom>
          <a:noFill/>
          <a:ln>
            <a:noFill/>
          </a:ln>
        </p:spPr>
      </p:pic>
      <p:pic>
        <p:nvPicPr>
          <p:cNvPr id="15" name="Obrázek 14" descr="Image result for ppf logo">
            <a:extLst>
              <a:ext uri="{FF2B5EF4-FFF2-40B4-BE49-F238E27FC236}">
                <a16:creationId xmlns:a16="http://schemas.microsoft.com/office/drawing/2014/main" id="{48A37DCE-3462-FE38-EB02-1F9B48CF5CDA}"/>
              </a:ext>
            </a:extLst>
          </p:cNvPr>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653758" y="3510343"/>
            <a:ext cx="663103" cy="572147"/>
          </a:xfrm>
          <a:prstGeom prst="rect">
            <a:avLst/>
          </a:prstGeom>
          <a:noFill/>
          <a:ln>
            <a:noFill/>
          </a:ln>
        </p:spPr>
      </p:pic>
      <p:pic>
        <p:nvPicPr>
          <p:cNvPr id="16" name="Obrázek 15" descr="sazka">
            <a:extLst>
              <a:ext uri="{FF2B5EF4-FFF2-40B4-BE49-F238E27FC236}">
                <a16:creationId xmlns:a16="http://schemas.microsoft.com/office/drawing/2014/main" id="{06EE61F8-1D06-EFE9-9D64-B6B5C6965EF1}"/>
              </a:ext>
            </a:extLst>
          </p:cNvPr>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493784" y="3350768"/>
            <a:ext cx="792202" cy="792203"/>
          </a:xfrm>
          <a:prstGeom prst="rect">
            <a:avLst/>
          </a:prstGeom>
          <a:noFill/>
          <a:ln>
            <a:noFill/>
          </a:ln>
        </p:spPr>
      </p:pic>
      <p:pic>
        <p:nvPicPr>
          <p:cNvPr id="17" name="Obrázek 16" descr="marks-spencer">
            <a:extLst>
              <a:ext uri="{FF2B5EF4-FFF2-40B4-BE49-F238E27FC236}">
                <a16:creationId xmlns:a16="http://schemas.microsoft.com/office/drawing/2014/main" id="{FB653AA7-02C6-7903-A0D4-D814E54EEED5}"/>
              </a:ext>
            </a:extLst>
          </p:cNvPr>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95447" y="3996666"/>
            <a:ext cx="726187" cy="704181"/>
          </a:xfrm>
          <a:prstGeom prst="rect">
            <a:avLst/>
          </a:prstGeom>
          <a:noFill/>
          <a:ln>
            <a:noFill/>
          </a:ln>
        </p:spPr>
      </p:pic>
      <p:pic>
        <p:nvPicPr>
          <p:cNvPr id="18" name="Obrázek 17" descr="penny-market">
            <a:extLst>
              <a:ext uri="{FF2B5EF4-FFF2-40B4-BE49-F238E27FC236}">
                <a16:creationId xmlns:a16="http://schemas.microsoft.com/office/drawing/2014/main" id="{7484EE55-6567-A2B5-690E-46795DDDD1D5}"/>
              </a:ext>
            </a:extLst>
          </p:cNvPr>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177283" y="4059141"/>
            <a:ext cx="508330" cy="682175"/>
          </a:xfrm>
          <a:prstGeom prst="rect">
            <a:avLst/>
          </a:prstGeom>
          <a:noFill/>
          <a:ln>
            <a:noFill/>
          </a:ln>
        </p:spPr>
      </p:pic>
      <p:pic>
        <p:nvPicPr>
          <p:cNvPr id="19" name="Obrázek 18" descr="ceska-televize">
            <a:extLst>
              <a:ext uri="{FF2B5EF4-FFF2-40B4-BE49-F238E27FC236}">
                <a16:creationId xmlns:a16="http://schemas.microsoft.com/office/drawing/2014/main" id="{7854B56D-BB5C-E1B9-7D25-50F664C92B2E}"/>
              </a:ext>
            </a:extLst>
          </p:cNvPr>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917718" y="4004632"/>
            <a:ext cx="1188305" cy="740123"/>
          </a:xfrm>
          <a:prstGeom prst="rect">
            <a:avLst/>
          </a:prstGeom>
          <a:noFill/>
          <a:ln>
            <a:noFill/>
          </a:ln>
        </p:spPr>
      </p:pic>
      <p:pic>
        <p:nvPicPr>
          <p:cNvPr id="20" name="Obrázek 19" descr="ferona">
            <a:extLst>
              <a:ext uri="{FF2B5EF4-FFF2-40B4-BE49-F238E27FC236}">
                <a16:creationId xmlns:a16="http://schemas.microsoft.com/office/drawing/2014/main" id="{0A665142-1BDA-E32F-7636-6F818BECE857}"/>
              </a:ext>
            </a:extLst>
          </p:cNvPr>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402132" y="4004632"/>
            <a:ext cx="935240" cy="671906"/>
          </a:xfrm>
          <a:prstGeom prst="rect">
            <a:avLst/>
          </a:prstGeom>
          <a:noFill/>
          <a:ln>
            <a:noFill/>
          </a:ln>
        </p:spPr>
      </p:pic>
      <p:pic>
        <p:nvPicPr>
          <p:cNvPr id="21" name="Obrázek 20" descr="euc">
            <a:extLst>
              <a:ext uri="{FF2B5EF4-FFF2-40B4-BE49-F238E27FC236}">
                <a16:creationId xmlns:a16="http://schemas.microsoft.com/office/drawing/2014/main" id="{C6FC4F4A-0CDE-430B-E693-4602799DB317}"/>
              </a:ext>
            </a:extLst>
          </p:cNvPr>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849618" y="2808526"/>
            <a:ext cx="399769" cy="649166"/>
          </a:xfrm>
          <a:prstGeom prst="rect">
            <a:avLst/>
          </a:prstGeom>
          <a:noFill/>
          <a:ln>
            <a:noFill/>
          </a:ln>
        </p:spPr>
      </p:pic>
      <p:pic>
        <p:nvPicPr>
          <p:cNvPr id="22" name="Obrázek 21" descr="kooperativa">
            <a:extLst>
              <a:ext uri="{FF2B5EF4-FFF2-40B4-BE49-F238E27FC236}">
                <a16:creationId xmlns:a16="http://schemas.microsoft.com/office/drawing/2014/main" id="{E49F883B-E2EC-DBF2-F57A-55C8B464BFCB}"/>
              </a:ext>
            </a:extLst>
          </p:cNvPr>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806747" y="3344221"/>
            <a:ext cx="796605" cy="759195"/>
          </a:xfrm>
          <a:prstGeom prst="rect">
            <a:avLst/>
          </a:prstGeom>
          <a:noFill/>
          <a:ln>
            <a:noFill/>
          </a:ln>
        </p:spPr>
      </p:pic>
      <p:pic>
        <p:nvPicPr>
          <p:cNvPr id="23" name="Obrázek 22" descr="praha1">
            <a:extLst>
              <a:ext uri="{FF2B5EF4-FFF2-40B4-BE49-F238E27FC236}">
                <a16:creationId xmlns:a16="http://schemas.microsoft.com/office/drawing/2014/main" id="{25F964DF-DFFF-A2E4-063B-A4B170964C90}"/>
              </a:ext>
            </a:extLst>
          </p:cNvPr>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750695" y="2719213"/>
            <a:ext cx="409305" cy="792203"/>
          </a:xfrm>
          <a:prstGeom prst="rect">
            <a:avLst/>
          </a:prstGeom>
          <a:noFill/>
          <a:ln>
            <a:noFill/>
          </a:ln>
        </p:spPr>
      </p:pic>
      <p:pic>
        <p:nvPicPr>
          <p:cNvPr id="24" name="Obrázek 23">
            <a:extLst>
              <a:ext uri="{FF2B5EF4-FFF2-40B4-BE49-F238E27FC236}">
                <a16:creationId xmlns:a16="http://schemas.microsoft.com/office/drawing/2014/main" id="{78089C95-D9F4-E42C-422D-7F0F1FC0B398}"/>
              </a:ext>
            </a:extLst>
          </p:cNvPr>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539209" y="4222223"/>
            <a:ext cx="751859" cy="253065"/>
          </a:xfrm>
          <a:prstGeom prst="rect">
            <a:avLst/>
          </a:prstGeom>
          <a:noFill/>
          <a:ln>
            <a:noFill/>
          </a:ln>
        </p:spPr>
      </p:pic>
      <p:pic>
        <p:nvPicPr>
          <p:cNvPr id="25" name="Obrázek 24" descr="imi">
            <a:extLst>
              <a:ext uri="{FF2B5EF4-FFF2-40B4-BE49-F238E27FC236}">
                <a16:creationId xmlns:a16="http://schemas.microsoft.com/office/drawing/2014/main" id="{EDE9DACA-5C4C-A933-0BB0-CAAB2A2A99E4}"/>
              </a:ext>
            </a:extLst>
          </p:cNvPr>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595500" y="4004632"/>
            <a:ext cx="539138" cy="698312"/>
          </a:xfrm>
          <a:prstGeom prst="rect">
            <a:avLst/>
          </a:prstGeom>
          <a:noFill/>
          <a:ln>
            <a:noFill/>
          </a:ln>
        </p:spPr>
      </p:pic>
      <p:pic>
        <p:nvPicPr>
          <p:cNvPr id="26" name="Obrázek 25" descr="cs-cargo">
            <a:extLst>
              <a:ext uri="{FF2B5EF4-FFF2-40B4-BE49-F238E27FC236}">
                <a16:creationId xmlns:a16="http://schemas.microsoft.com/office/drawing/2014/main" id="{DDFCEADD-8728-116C-F0D6-59B04F556A02}"/>
              </a:ext>
            </a:extLst>
          </p:cNvPr>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406546" y="4002166"/>
            <a:ext cx="940374" cy="693177"/>
          </a:xfrm>
          <a:prstGeom prst="rect">
            <a:avLst/>
          </a:prstGeom>
          <a:noFill/>
          <a:ln>
            <a:noFill/>
          </a:ln>
        </p:spPr>
      </p:pic>
      <p:pic>
        <p:nvPicPr>
          <p:cNvPr id="27" name="Obrázek 26" descr="dixons-carphone">
            <a:extLst>
              <a:ext uri="{FF2B5EF4-FFF2-40B4-BE49-F238E27FC236}">
                <a16:creationId xmlns:a16="http://schemas.microsoft.com/office/drawing/2014/main" id="{C6B98CD8-7108-27E4-50A0-16138A2F443C}"/>
              </a:ext>
            </a:extLst>
          </p:cNvPr>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987119" y="3456017"/>
            <a:ext cx="814209" cy="646232"/>
          </a:xfrm>
          <a:prstGeom prst="rect">
            <a:avLst/>
          </a:prstGeom>
          <a:noFill/>
          <a:ln>
            <a:noFill/>
          </a:ln>
        </p:spPr>
      </p:pic>
      <p:pic>
        <p:nvPicPr>
          <p:cNvPr id="28" name="Obrázek 27" descr="dentamed">
            <a:extLst>
              <a:ext uri="{FF2B5EF4-FFF2-40B4-BE49-F238E27FC236}">
                <a16:creationId xmlns:a16="http://schemas.microsoft.com/office/drawing/2014/main" id="{1902CDDE-A262-A7CF-3EF8-FB98F0158FAE}"/>
              </a:ext>
            </a:extLst>
          </p:cNvPr>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488449" y="2774227"/>
            <a:ext cx="877291" cy="737189"/>
          </a:xfrm>
          <a:prstGeom prst="rect">
            <a:avLst/>
          </a:prstGeom>
          <a:noFill/>
          <a:ln>
            <a:noFill/>
          </a:ln>
        </p:spPr>
      </p:pic>
      <p:pic>
        <p:nvPicPr>
          <p:cNvPr id="29" name="Obrázek 28" descr="ceska-exportni-banka">
            <a:extLst>
              <a:ext uri="{FF2B5EF4-FFF2-40B4-BE49-F238E27FC236}">
                <a16:creationId xmlns:a16="http://schemas.microsoft.com/office/drawing/2014/main" id="{DDA9C6CE-3633-3ED4-7890-8A5A5B0E4B40}"/>
              </a:ext>
            </a:extLst>
          </p:cNvPr>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590355" y="2807441"/>
            <a:ext cx="946243" cy="735722"/>
          </a:xfrm>
          <a:prstGeom prst="rect">
            <a:avLst/>
          </a:prstGeom>
          <a:noFill/>
          <a:ln>
            <a:noFill/>
          </a:ln>
        </p:spPr>
      </p:pic>
      <p:pic>
        <p:nvPicPr>
          <p:cNvPr id="30" name="Obrázek 29" descr="npu">
            <a:extLst>
              <a:ext uri="{FF2B5EF4-FFF2-40B4-BE49-F238E27FC236}">
                <a16:creationId xmlns:a16="http://schemas.microsoft.com/office/drawing/2014/main" id="{8EE06D11-E8B2-D0A2-7AE5-E40113D5317B}"/>
              </a:ext>
            </a:extLst>
          </p:cNvPr>
          <p:cNvPicPr/>
          <p:nvPr/>
        </p:nvPicPr>
        <p:blipFill>
          <a:blip r:embed="rId27" cstate="screen">
            <a:extLst>
              <a:ext uri="{28A0092B-C50C-407E-A947-70E740481C1C}">
                <a14:useLocalDpi xmlns:a14="http://schemas.microsoft.com/office/drawing/2010/main"/>
              </a:ext>
            </a:extLst>
          </a:blip>
          <a:srcRect/>
          <a:stretch>
            <a:fillRect/>
          </a:stretch>
        </p:blipFill>
        <p:spPr bwMode="auto">
          <a:xfrm>
            <a:off x="6268829" y="3432555"/>
            <a:ext cx="1529393" cy="628628"/>
          </a:xfrm>
          <a:prstGeom prst="rect">
            <a:avLst/>
          </a:prstGeom>
          <a:noFill/>
          <a:ln>
            <a:noFill/>
          </a:ln>
        </p:spPr>
      </p:pic>
      <p:pic>
        <p:nvPicPr>
          <p:cNvPr id="31" name="Obrázek 30" descr="burinka">
            <a:extLst>
              <a:ext uri="{FF2B5EF4-FFF2-40B4-BE49-F238E27FC236}">
                <a16:creationId xmlns:a16="http://schemas.microsoft.com/office/drawing/2014/main" id="{05DAE122-6FAF-85A2-1896-DAAA66EE34D4}"/>
              </a:ext>
            </a:extLst>
          </p:cNvPr>
          <p:cNvPicPr/>
          <p:nvPr/>
        </p:nvPicPr>
        <p:blipFill>
          <a:blip r:embed="rId28" cstate="screen">
            <a:extLst>
              <a:ext uri="{28A0092B-C50C-407E-A947-70E740481C1C}">
                <a14:useLocalDpi xmlns:a14="http://schemas.microsoft.com/office/drawing/2010/main"/>
              </a:ext>
            </a:extLst>
          </a:blip>
          <a:srcRect/>
          <a:stretch>
            <a:fillRect/>
          </a:stretch>
        </p:blipFill>
        <p:spPr bwMode="auto">
          <a:xfrm>
            <a:off x="8769332" y="4016959"/>
            <a:ext cx="1089278" cy="721051"/>
          </a:xfrm>
          <a:prstGeom prst="rect">
            <a:avLst/>
          </a:prstGeom>
          <a:noFill/>
          <a:ln>
            <a:noFill/>
          </a:ln>
        </p:spPr>
      </p:pic>
      <p:pic>
        <p:nvPicPr>
          <p:cNvPr id="32" name="Obrázek 31" descr="bohemia-interactive">
            <a:extLst>
              <a:ext uri="{FF2B5EF4-FFF2-40B4-BE49-F238E27FC236}">
                <a16:creationId xmlns:a16="http://schemas.microsoft.com/office/drawing/2014/main" id="{F8202924-DD92-8205-3BFB-7FDDA4AF3BCF}"/>
              </a:ext>
            </a:extLst>
          </p:cNvPr>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0170190" y="3350768"/>
            <a:ext cx="869223" cy="849418"/>
          </a:xfrm>
          <a:prstGeom prst="rect">
            <a:avLst/>
          </a:prstGeom>
          <a:noFill/>
          <a:ln>
            <a:noFill/>
          </a:ln>
        </p:spPr>
      </p:pic>
      <p:grpSp>
        <p:nvGrpSpPr>
          <p:cNvPr id="2" name="Skupina 1">
            <a:extLst>
              <a:ext uri="{FF2B5EF4-FFF2-40B4-BE49-F238E27FC236}">
                <a16:creationId xmlns:a16="http://schemas.microsoft.com/office/drawing/2014/main" id="{B776C166-118B-8807-7265-F4D0F0DD4E5A}"/>
              </a:ext>
            </a:extLst>
          </p:cNvPr>
          <p:cNvGrpSpPr/>
          <p:nvPr/>
        </p:nvGrpSpPr>
        <p:grpSpPr>
          <a:xfrm>
            <a:off x="3541722" y="5041216"/>
            <a:ext cx="7545191" cy="1188473"/>
            <a:chOff x="3541722" y="5041216"/>
            <a:chExt cx="7545191" cy="1188473"/>
          </a:xfrm>
        </p:grpSpPr>
        <p:pic>
          <p:nvPicPr>
            <p:cNvPr id="33" name="Picture 6">
              <a:extLst>
                <a:ext uri="{FF2B5EF4-FFF2-40B4-BE49-F238E27FC236}">
                  <a16:creationId xmlns:a16="http://schemas.microsoft.com/office/drawing/2014/main" id="{39DE9428-D01B-37E1-5BD0-1571A6C1E1FA}"/>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10586502" y="5223351"/>
              <a:ext cx="500411" cy="4598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We have got the prestigious Cisco Gold partnership in the Czech Republic EN">
              <a:extLst>
                <a:ext uri="{FF2B5EF4-FFF2-40B4-BE49-F238E27FC236}">
                  <a16:creationId xmlns:a16="http://schemas.microsoft.com/office/drawing/2014/main" id="{CFCDD1C6-685D-1037-BF31-4C07697330C5}"/>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3541722" y="5041216"/>
              <a:ext cx="1515194" cy="118847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364E0452-29BF-88ED-3964-B00A42E0314B}"/>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5021825" y="5128596"/>
              <a:ext cx="1515194" cy="83335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E9BFA290-9900-8726-CD6D-069DF90E86CB}"/>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8863829" y="5348951"/>
              <a:ext cx="1159515" cy="2468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a:extLst>
                <a:ext uri="{FF2B5EF4-FFF2-40B4-BE49-F238E27FC236}">
                  <a16:creationId xmlns:a16="http://schemas.microsoft.com/office/drawing/2014/main" id="{9194BDFC-8BB4-6785-974F-B721418F8104}"/>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974690" y="5348951"/>
              <a:ext cx="1325981" cy="4066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179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266F5-07FE-A48C-E36F-C4D809691AFE}"/>
              </a:ext>
            </a:extLst>
          </p:cNvPr>
          <p:cNvSpPr txBox="1">
            <a:spLocks/>
          </p:cNvSpPr>
          <p:nvPr/>
        </p:nvSpPr>
        <p:spPr>
          <a:xfrm>
            <a:off x="1080000" y="2160001"/>
            <a:ext cx="7266920" cy="849418"/>
          </a:xfrm>
          <a:prstGeom prst="rect">
            <a:avLst/>
          </a:prstGeom>
        </p:spPr>
        <p:txBody>
          <a:bodyPr vert="horz" lIns="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ontserrat" panose="00000500000000000000" pitchFamily="2" charset="-18"/>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NZ" dirty="0"/>
              <a:t>Our technology partners</a:t>
            </a:r>
            <a:endParaRPr kumimoji="0" lang="en-GB" sz="3200" b="0" i="0" u="none" strike="noStrike" kern="1200" cap="none" spc="0" normalizeH="0" baseline="0" noProof="0" dirty="0">
              <a:ln>
                <a:noFill/>
              </a:ln>
              <a:solidFill>
                <a:prstClr val="black"/>
              </a:solidFill>
              <a:effectLst/>
              <a:uLnTx/>
              <a:uFillTx/>
              <a:latin typeface="Montserrat" panose="00000500000000000000" pitchFamily="2" charset="-18"/>
              <a:ea typeface="+mj-ea"/>
              <a:cs typeface="+mj-cs"/>
            </a:endParaRPr>
          </a:p>
        </p:txBody>
      </p:sp>
      <p:grpSp>
        <p:nvGrpSpPr>
          <p:cNvPr id="5" name="Skupina 4">
            <a:extLst>
              <a:ext uri="{FF2B5EF4-FFF2-40B4-BE49-F238E27FC236}">
                <a16:creationId xmlns:a16="http://schemas.microsoft.com/office/drawing/2014/main" id="{009BD109-8DBA-0B17-D059-E0617B3B3AB4}"/>
              </a:ext>
            </a:extLst>
          </p:cNvPr>
          <p:cNvGrpSpPr/>
          <p:nvPr/>
        </p:nvGrpSpPr>
        <p:grpSpPr>
          <a:xfrm>
            <a:off x="1079999" y="2762712"/>
            <a:ext cx="10117925" cy="3205658"/>
            <a:chOff x="1079999" y="2762712"/>
            <a:chExt cx="10117925" cy="3205658"/>
          </a:xfrm>
        </p:grpSpPr>
        <p:grpSp>
          <p:nvGrpSpPr>
            <p:cNvPr id="12" name="Skupina 11">
              <a:extLst>
                <a:ext uri="{FF2B5EF4-FFF2-40B4-BE49-F238E27FC236}">
                  <a16:creationId xmlns:a16="http://schemas.microsoft.com/office/drawing/2014/main" id="{DBA71914-BC8D-B3CD-D83D-15E72005FF9A}"/>
                </a:ext>
              </a:extLst>
            </p:cNvPr>
            <p:cNvGrpSpPr/>
            <p:nvPr/>
          </p:nvGrpSpPr>
          <p:grpSpPr>
            <a:xfrm>
              <a:off x="1079999" y="2762712"/>
              <a:ext cx="10117925" cy="3189288"/>
              <a:chOff x="1079999" y="2762712"/>
              <a:chExt cx="10117925" cy="3189288"/>
            </a:xfrm>
          </p:grpSpPr>
          <p:pic>
            <p:nvPicPr>
              <p:cNvPr id="22" name="Picture 2" descr="We have got the prestigious Cisco Gold partnership in the Czech Republic EN">
                <a:extLst>
                  <a:ext uri="{FF2B5EF4-FFF2-40B4-BE49-F238E27FC236}">
                    <a16:creationId xmlns:a16="http://schemas.microsoft.com/office/drawing/2014/main" id="{65687B3E-081F-32C6-EED2-86A580EAAC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999" y="2815716"/>
                <a:ext cx="1718255" cy="1347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8A2A16C2-EA1C-4EC9-09E4-B5747EF9914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590" y="3148183"/>
                <a:ext cx="1745266" cy="3715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extreme_logo">
                <a:extLst>
                  <a:ext uri="{FF2B5EF4-FFF2-40B4-BE49-F238E27FC236}">
                    <a16:creationId xmlns:a16="http://schemas.microsoft.com/office/drawing/2014/main" id="{3D08F622-8C35-2EB2-F0CF-1790E601AC0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33103" y="4139479"/>
                <a:ext cx="1391213" cy="3392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logo_gcx_basic_300DPI">
                <a:extLst>
                  <a:ext uri="{FF2B5EF4-FFF2-40B4-BE49-F238E27FC236}">
                    <a16:creationId xmlns:a16="http://schemas.microsoft.com/office/drawing/2014/main" id="{403428C3-D7B8-F0C8-257F-BBBC93A27AB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89381" y="4222344"/>
                <a:ext cx="1561554" cy="1735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9646135F-C7D6-8538-392F-E36119EFA2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420430" y="3889204"/>
                <a:ext cx="1691571" cy="83978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20">
                <a:extLst>
                  <a:ext uri="{FF2B5EF4-FFF2-40B4-BE49-F238E27FC236}">
                    <a16:creationId xmlns:a16="http://schemas.microsoft.com/office/drawing/2014/main" id="{5F34388F-D4F3-6F6D-AFE8-B87829B6D1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8" name="Picture 32">
                <a:extLst>
                  <a:ext uri="{FF2B5EF4-FFF2-40B4-BE49-F238E27FC236}">
                    <a16:creationId xmlns:a16="http://schemas.microsoft.com/office/drawing/2014/main" id="{F63E0255-7566-72CE-96A8-5B615222CC2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79999" y="5469923"/>
                <a:ext cx="1329515" cy="4579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6" descr="Secure Code Warrior">
                <a:extLst>
                  <a:ext uri="{FF2B5EF4-FFF2-40B4-BE49-F238E27FC236}">
                    <a16:creationId xmlns:a16="http://schemas.microsoft.com/office/drawing/2014/main" id="{BF7C51D8-C0AC-BCB8-40F6-F525646DCAB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98520" y="5457370"/>
                <a:ext cx="1132148" cy="483050"/>
              </a:xfrm>
              <a:prstGeom prst="rect">
                <a:avLst/>
              </a:prstGeom>
              <a:noFill/>
              <a:extLst>
                <a:ext uri="{909E8E84-426E-40DD-AFC4-6F175D3DCCD1}">
                  <a14:hiddenFill xmlns:a14="http://schemas.microsoft.com/office/drawing/2010/main">
                    <a:solidFill>
                      <a:srgbClr val="FFFFFF"/>
                    </a:solidFill>
                  </a14:hiddenFill>
                </a:ext>
              </a:extLst>
            </p:spPr>
          </p:pic>
          <p:pic>
            <p:nvPicPr>
              <p:cNvPr id="30" name="Obrázek 29">
                <a:extLst>
                  <a:ext uri="{FF2B5EF4-FFF2-40B4-BE49-F238E27FC236}">
                    <a16:creationId xmlns:a16="http://schemas.microsoft.com/office/drawing/2014/main" id="{A2D542D7-6EE4-2DA8-F63F-06B07DF06629}"/>
                  </a:ext>
                </a:extLst>
              </p:cNvPr>
              <p:cNvPicPr>
                <a:picLocks noChangeAspect="1"/>
              </p:cNvPicPr>
              <p:nvPr/>
            </p:nvPicPr>
            <p:blipFill>
              <a:blip r:embed="rId10"/>
              <a:stretch>
                <a:fillRect/>
              </a:stretch>
            </p:blipFill>
            <p:spPr>
              <a:xfrm>
                <a:off x="7218924" y="5445791"/>
                <a:ext cx="1339601" cy="506209"/>
              </a:xfrm>
              <a:prstGeom prst="rect">
                <a:avLst/>
              </a:prstGeom>
            </p:spPr>
          </p:pic>
          <p:pic>
            <p:nvPicPr>
              <p:cNvPr id="31" name="Picture 44" descr="tufin-logo Logo">
                <a:extLst>
                  <a:ext uri="{FF2B5EF4-FFF2-40B4-BE49-F238E27FC236}">
                    <a16:creationId xmlns:a16="http://schemas.microsoft.com/office/drawing/2014/main" id="{6D5BAB80-45A3-6EE7-FF81-ED34E58C986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92461" y="5553326"/>
                <a:ext cx="814374" cy="2911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6">
                <a:extLst>
                  <a:ext uri="{FF2B5EF4-FFF2-40B4-BE49-F238E27FC236}">
                    <a16:creationId xmlns:a16="http://schemas.microsoft.com/office/drawing/2014/main" id="{9A41D141-E371-9EE6-C70D-502552AC4916}"/>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040773" y="5604771"/>
                <a:ext cx="1045828" cy="1882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14815952-E53D-5364-4715-A7031A5BF22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589670" y="4954847"/>
                <a:ext cx="971926" cy="20425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Revolutionizing Networking and Security Through Unification | Infoblox">
                <a:extLst>
                  <a:ext uri="{FF2B5EF4-FFF2-40B4-BE49-F238E27FC236}">
                    <a16:creationId xmlns:a16="http://schemas.microsoft.com/office/drawing/2014/main" id="{AE859605-E759-90A0-EFAF-5B2F9426A3A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99725" y="4915365"/>
                <a:ext cx="1028279" cy="2832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Logmanager">
                <a:extLst>
                  <a:ext uri="{FF2B5EF4-FFF2-40B4-BE49-F238E27FC236}">
                    <a16:creationId xmlns:a16="http://schemas.microsoft.com/office/drawing/2014/main" id="{C008C3AC-7423-C1CF-7D20-F794AFBEC37C}"/>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923262" y="4850748"/>
                <a:ext cx="1820487" cy="41245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OPSWAT | Arrow ECS DK">
                <a:extLst>
                  <a:ext uri="{FF2B5EF4-FFF2-40B4-BE49-F238E27FC236}">
                    <a16:creationId xmlns:a16="http://schemas.microsoft.com/office/drawing/2014/main" id="{21925307-B60E-6047-64EB-E07774C8380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105415" y="4936570"/>
                <a:ext cx="1330524" cy="24081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a:extLst>
                  <a:ext uri="{FF2B5EF4-FFF2-40B4-BE49-F238E27FC236}">
                    <a16:creationId xmlns:a16="http://schemas.microsoft.com/office/drawing/2014/main" id="{9C4E2745-9D68-04DB-42CD-7AA04A53F977}"/>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97605" y="4919365"/>
                <a:ext cx="1515194" cy="2752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a:extLst>
                  <a:ext uri="{FF2B5EF4-FFF2-40B4-BE49-F238E27FC236}">
                    <a16:creationId xmlns:a16="http://schemas.microsoft.com/office/drawing/2014/main" id="{BF33EB64-47B1-201C-1EF1-207C749AC969}"/>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078071" y="2762712"/>
                <a:ext cx="1119853" cy="10277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descr="Check Point CKP-CCES training course">
                <a:extLst>
                  <a:ext uri="{FF2B5EF4-FFF2-40B4-BE49-F238E27FC236}">
                    <a16:creationId xmlns:a16="http://schemas.microsoft.com/office/drawing/2014/main" id="{48584203-A3B4-698E-FC84-DD078BDCCADA}"/>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697159" y="3006597"/>
                <a:ext cx="2337403" cy="7526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Identity Security and Access Management Leader | CyberArk">
                <a:extLst>
                  <a:ext uri="{FF2B5EF4-FFF2-40B4-BE49-F238E27FC236}">
                    <a16:creationId xmlns:a16="http://schemas.microsoft.com/office/drawing/2014/main" id="{117D3E01-7FDF-93D6-BEBE-198D0111060C}"/>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184446" y="4138297"/>
                <a:ext cx="1718254" cy="34160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Pentera | Automated Security Validation">
                <a:extLst>
                  <a:ext uri="{FF2B5EF4-FFF2-40B4-BE49-F238E27FC236}">
                    <a16:creationId xmlns:a16="http://schemas.microsoft.com/office/drawing/2014/main" id="{DE2BB923-3ECF-A65B-2222-5AFB829D9714}"/>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674464" y="4928629"/>
                <a:ext cx="1317811" cy="25669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a:extLst>
                  <a:ext uri="{FF2B5EF4-FFF2-40B4-BE49-F238E27FC236}">
                    <a16:creationId xmlns:a16="http://schemas.microsoft.com/office/drawing/2014/main" id="{57BB7302-DCCF-6AF2-89BF-65D1675EC5AF}"/>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743450" y="5522404"/>
                <a:ext cx="1121134" cy="35298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AutoShape 2" descr="Dell Gold Partners in Cardiff, South Wales">
              <a:extLst>
                <a:ext uri="{FF2B5EF4-FFF2-40B4-BE49-F238E27FC236}">
                  <a16:creationId xmlns:a16="http://schemas.microsoft.com/office/drawing/2014/main" id="{F34E15FA-E0EA-9AE1-8F13-2466037102F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6">
              <a:extLst>
                <a:ext uri="{FF2B5EF4-FFF2-40B4-BE49-F238E27FC236}">
                  <a16:creationId xmlns:a16="http://schemas.microsoft.com/office/drawing/2014/main" id="{6E83D37F-17EB-2CF1-CD5E-D4AC6C0F64E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09085" y="4007972"/>
              <a:ext cx="1783597" cy="519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8BC055F5-F595-5DC4-2E63-DDFAB21139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41139" y="3163559"/>
              <a:ext cx="1394762" cy="4277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44D7758C-20AE-C735-9B03-3FA3FE5DF57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45803" y="5515413"/>
              <a:ext cx="1298284" cy="4529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8915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4B0A7AE-EEF1-4C09-8689-C7C36EE4296F}"/>
              </a:ext>
            </a:extLst>
          </p:cNvPr>
          <p:cNvSpPr>
            <a:spLocks noGrp="1"/>
          </p:cNvSpPr>
          <p:nvPr>
            <p:ph type="title"/>
          </p:nvPr>
        </p:nvSpPr>
        <p:spPr/>
        <p:txBody>
          <a:bodyPr/>
          <a:lstStyle/>
          <a:p>
            <a:r>
              <a:rPr lang="cs-CZ" dirty="0"/>
              <a:t>Contact </a:t>
            </a:r>
            <a:r>
              <a:rPr lang="cs-CZ" dirty="0" err="1"/>
              <a:t>us</a:t>
            </a:r>
            <a:endParaRPr lang="en-GB" dirty="0"/>
          </a:p>
        </p:txBody>
      </p:sp>
      <p:sp>
        <p:nvSpPr>
          <p:cNvPr id="4" name="Zástupný text 3">
            <a:extLst>
              <a:ext uri="{FF2B5EF4-FFF2-40B4-BE49-F238E27FC236}">
                <a16:creationId xmlns:a16="http://schemas.microsoft.com/office/drawing/2014/main" id="{DD36C2B7-EE3A-46F6-9A8B-F2F124D5818F}"/>
              </a:ext>
            </a:extLst>
          </p:cNvPr>
          <p:cNvSpPr>
            <a:spLocks noGrp="1"/>
          </p:cNvSpPr>
          <p:nvPr>
            <p:ph type="body" sz="quarter" idx="14"/>
          </p:nvPr>
        </p:nvSpPr>
        <p:spPr/>
        <p:txBody>
          <a:bodyPr/>
          <a:lstStyle/>
          <a:p>
            <a:r>
              <a:rPr lang="cs-CZ" dirty="0">
                <a:solidFill>
                  <a:srgbClr val="EC6408"/>
                </a:solidFill>
                <a:hlinkClick r:id="rId2">
                  <a:extLst>
                    <a:ext uri="{A12FA001-AC4F-418D-AE19-62706E023703}">
                      <ahyp:hlinkClr xmlns:ahyp="http://schemas.microsoft.com/office/drawing/2018/hyperlinkcolor" val="tx"/>
                    </a:ext>
                  </a:extLst>
                </a:hlinkClick>
              </a:rPr>
              <a:t>email@anect.com</a:t>
            </a:r>
            <a:endParaRPr lang="cs-CZ" dirty="0">
              <a:solidFill>
                <a:srgbClr val="EC6408"/>
              </a:solidFill>
            </a:endParaRPr>
          </a:p>
          <a:p>
            <a:r>
              <a:rPr lang="cs-CZ" dirty="0">
                <a:solidFill>
                  <a:srgbClr val="EC6408"/>
                </a:solidFill>
                <a:hlinkClick r:id="rId3">
                  <a:extLst>
                    <a:ext uri="{A12FA001-AC4F-418D-AE19-62706E023703}">
                      <ahyp:hlinkClr xmlns:ahyp="http://schemas.microsoft.com/office/drawing/2018/hyperlinkcolor" val="tx"/>
                    </a:ext>
                  </a:extLst>
                </a:hlinkClick>
              </a:rPr>
              <a:t>www.anect.com</a:t>
            </a:r>
            <a:endParaRPr lang="cs-CZ" dirty="0">
              <a:solidFill>
                <a:srgbClr val="EC6408"/>
              </a:solidFill>
            </a:endParaRPr>
          </a:p>
          <a:p>
            <a:endParaRPr lang="en-GB" dirty="0">
              <a:solidFill>
                <a:srgbClr val="EC6408"/>
              </a:solidFill>
            </a:endParaRPr>
          </a:p>
        </p:txBody>
      </p:sp>
    </p:spTree>
    <p:extLst>
      <p:ext uri="{BB962C8B-B14F-4D97-AF65-F5344CB8AC3E}">
        <p14:creationId xmlns:p14="http://schemas.microsoft.com/office/powerpoint/2010/main" val="1367265072"/>
      </p:ext>
    </p:extLst>
  </p:cSld>
  <p:clrMapOvr>
    <a:masterClrMapping/>
  </p:clrMapOvr>
</p:sld>
</file>

<file path=ppt/theme/theme1.xml><?xml version="1.0" encoding="utf-8"?>
<a:theme xmlns:a="http://schemas.openxmlformats.org/drawingml/2006/main" name="Anect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sz="1400" dirty="0">
            <a:solidFill>
              <a:schemeClr val="bg1">
                <a:lumMod val="85000"/>
              </a:schemeClr>
            </a:solidFill>
            <a:latin typeface="Montserrat" panose="00000500000000000000" pitchFamily="2" charset="-1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ect Light Full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nect Light Full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nect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ash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1_Clashing¨">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1_Xtendis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D58D57AF97340408DF672A6F65AA431" ma:contentTypeVersion="11" ma:contentTypeDescription="Vytvoří nový dokument" ma:contentTypeScope="" ma:versionID="311679739bbf926d20fc168efeab7849">
  <xsd:schema xmlns:xsd="http://www.w3.org/2001/XMLSchema" xmlns:xs="http://www.w3.org/2001/XMLSchema" xmlns:p="http://schemas.microsoft.com/office/2006/metadata/properties" xmlns:ns3="803659dc-e2ed-494f-873f-856654a6ea21" xmlns:ns4="3f86d125-9e9b-49ea-b704-16ab4131ba08" targetNamespace="http://schemas.microsoft.com/office/2006/metadata/properties" ma:root="true" ma:fieldsID="5567af30c3dbd82785f8a934e887a9ff" ns3:_="" ns4:_="">
    <xsd:import namespace="803659dc-e2ed-494f-873f-856654a6ea21"/>
    <xsd:import namespace="3f86d125-9e9b-49ea-b704-16ab4131ba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659dc-e2ed-494f-873f-856654a6ea21"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SharingHintHash" ma:index="10" nillable="true" ma:displayName="Hodnota hash upozornění na sdílení"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86d125-9e9b-49ea-b704-16ab4131ba0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33A09C-CB0A-4E8F-B1AF-ED83EB9C7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659dc-e2ed-494f-873f-856654a6ea21"/>
    <ds:schemaRef ds:uri="3f86d125-9e9b-49ea-b704-16ab4131ba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4C098F-5E59-41B7-B217-9C5B40414494}">
  <ds:schemaRefs>
    <ds:schemaRef ds:uri="http://schemas.microsoft.com/office/2006/documentManagement/types"/>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3f86d125-9e9b-49ea-b704-16ab4131ba08"/>
    <ds:schemaRef ds:uri="803659dc-e2ed-494f-873f-856654a6ea21"/>
    <ds:schemaRef ds:uri="http://www.w3.org/XML/1998/namespace"/>
    <ds:schemaRef ds:uri="http://purl.org/dc/dcmitype/"/>
  </ds:schemaRefs>
</ds:datastoreItem>
</file>

<file path=customXml/itemProps3.xml><?xml version="1.0" encoding="utf-8"?>
<ds:datastoreItem xmlns:ds="http://schemas.openxmlformats.org/officeDocument/2006/customXml" ds:itemID="{A5F48E74-CAD3-43B7-83AA-6AF5D5EBD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1193</TotalTime>
  <Words>202</Words>
  <Application>Microsoft Office PowerPoint</Application>
  <PresentationFormat>Širokoúhlá obrazovka</PresentationFormat>
  <Paragraphs>25</Paragraphs>
  <Slides>8</Slides>
  <Notes>4</Notes>
  <HiddenSlides>0</HiddenSlides>
  <MMClips>0</MMClips>
  <ScaleCrop>false</ScaleCrop>
  <HeadingPairs>
    <vt:vector size="6" baseType="variant">
      <vt:variant>
        <vt:lpstr>Použitá písma</vt:lpstr>
      </vt:variant>
      <vt:variant>
        <vt:i4>5</vt:i4>
      </vt:variant>
      <vt:variant>
        <vt:lpstr>Motiv</vt:lpstr>
      </vt:variant>
      <vt:variant>
        <vt:i4>7</vt:i4>
      </vt:variant>
      <vt:variant>
        <vt:lpstr>Nadpisy snímků</vt:lpstr>
      </vt:variant>
      <vt:variant>
        <vt:i4>8</vt:i4>
      </vt:variant>
    </vt:vector>
  </HeadingPairs>
  <TitlesOfParts>
    <vt:vector size="20" baseType="lpstr">
      <vt:lpstr>Arial</vt:lpstr>
      <vt:lpstr>Calibri</vt:lpstr>
      <vt:lpstr>Montserrat</vt:lpstr>
      <vt:lpstr>Montserrat Light</vt:lpstr>
      <vt:lpstr>Roboto</vt:lpstr>
      <vt:lpstr>Anect Light</vt:lpstr>
      <vt:lpstr>Anect Light Full Logo</vt:lpstr>
      <vt:lpstr>1_Anect Light Full Logo</vt:lpstr>
      <vt:lpstr>Anect Dark</vt:lpstr>
      <vt:lpstr>Clashing¨</vt:lpstr>
      <vt:lpstr>1_Clashing¨</vt:lpstr>
      <vt:lpstr>1_Xtendise</vt:lpstr>
      <vt:lpstr>„Digitising and Automating your Infrastructure &amp; Security“ </vt:lpstr>
      <vt:lpstr>Prezentace aplikace PowerPoint</vt:lpstr>
      <vt:lpstr>Provided Services</vt:lpstr>
      <vt:lpstr>Unique services ANECT INNOVATION HUB</vt:lpstr>
      <vt:lpstr>What values ​​do we build on?</vt:lpstr>
      <vt:lpstr>Our customers</vt:lpstr>
      <vt:lpstr>Prezentace aplikace PowerPoint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Úplně skvělá prezentace</dc:title>
  <dc:creator>Pavel KUČERA</dc:creator>
  <cp:lastModifiedBy>Pavel KUČERA</cp:lastModifiedBy>
  <cp:revision>20</cp:revision>
  <dcterms:created xsi:type="dcterms:W3CDTF">2020-12-14T16:04:24Z</dcterms:created>
  <dcterms:modified xsi:type="dcterms:W3CDTF">2025-07-10T08:56:37Z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0x0101001D58D57AF97340408DF672A6F65AA431</vt:lpwstr>
  </property>
</Properties>
</file>